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34"/>
  </p:notesMasterIdLst>
  <p:sldIdLst>
    <p:sldId id="256" r:id="rId2"/>
    <p:sldId id="257" r:id="rId3"/>
    <p:sldId id="262" r:id="rId4"/>
    <p:sldId id="259" r:id="rId5"/>
    <p:sldId id="258" r:id="rId6"/>
    <p:sldId id="260" r:id="rId7"/>
    <p:sldId id="261" r:id="rId8"/>
    <p:sldId id="264" r:id="rId9"/>
    <p:sldId id="268" r:id="rId10"/>
    <p:sldId id="263" r:id="rId11"/>
    <p:sldId id="265" r:id="rId12"/>
    <p:sldId id="269" r:id="rId13"/>
    <p:sldId id="266" r:id="rId14"/>
    <p:sldId id="270" r:id="rId15"/>
    <p:sldId id="267" r:id="rId16"/>
    <p:sldId id="271" r:id="rId17"/>
    <p:sldId id="272" r:id="rId18"/>
    <p:sldId id="273" r:id="rId19"/>
    <p:sldId id="274" r:id="rId20"/>
    <p:sldId id="276" r:id="rId21"/>
    <p:sldId id="275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9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E84E544-3899-4ACF-859C-97E4486A13DD}">
          <p14:sldIdLst>
            <p14:sldId id="256"/>
            <p14:sldId id="257"/>
          </p14:sldIdLst>
        </p14:section>
        <p14:section name="基本情况" id="{0592CA27-C68C-401C-8CE4-E1EAC0BBD0D6}">
          <p14:sldIdLst>
            <p14:sldId id="262"/>
            <p14:sldId id="259"/>
            <p14:sldId id="258"/>
            <p14:sldId id="260"/>
            <p14:sldId id="261"/>
          </p14:sldIdLst>
        </p14:section>
        <p14:section name="功能概述" id="{EE61E839-F76D-4234-A01E-3294A0D01D07}">
          <p14:sldIdLst>
            <p14:sldId id="264"/>
            <p14:sldId id="268"/>
            <p14:sldId id="263"/>
            <p14:sldId id="265"/>
            <p14:sldId id="269"/>
            <p14:sldId id="266"/>
            <p14:sldId id="270"/>
            <p14:sldId id="267"/>
            <p14:sldId id="271"/>
            <p14:sldId id="272"/>
            <p14:sldId id="273"/>
            <p14:sldId id="274"/>
          </p14:sldIdLst>
        </p14:section>
        <p14:section name="后端概述" id="{E8285A0F-3ACE-4791-8F0E-05B5D345CD9C}">
          <p14:sldIdLst>
            <p14:sldId id="276"/>
            <p14:sldId id="275"/>
            <p14:sldId id="277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</p14:sldIdLst>
        </p14:section>
        <p14:section name="现场展示" id="{72B398E8-2978-4FA0-85D0-62BFF268C2A1}">
          <p14:sldIdLst>
            <p14:sldId id="28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主题样式 2 - 强调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F0194F-9EDF-4AAD-90BD-2CA2449ED6CD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C4FA8-DD00-47EB-8607-8224D65DE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682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C4FA8-DD00-47EB-8607-8224D65DEEF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122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C4FA8-DD00-47EB-8607-8224D65DEEF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9475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C4FA8-DD00-47EB-8607-8224D65DEEF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567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14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6/22/2021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774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6/22/2021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732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6/22/2021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905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6/22/2021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695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6/22/2021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155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6/22/2021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020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6/22/2021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1785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6/22/2021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62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6/22/2021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299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6/22/2021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743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6/22/2021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304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6/22/2021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493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hf sldNum="0" hdr="0" ftr="0" dt="0"/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3600" b="1" kern="1200" spc="13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None/>
        <a:defRPr sz="1850" b="0" kern="1200" spc="1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None/>
        <a:defRPr sz="1600" kern="1200" spc="1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Char char="–"/>
        <a:defRPr sz="1400" i="1" kern="1200" spc="1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Char char="–"/>
        <a:defRPr sz="1400" kern="1200" spc="1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Char char="–"/>
        <a:defRPr sz="1400" i="1" kern="1200" spc="1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图片 4" descr="图片包含 游戏机, 桌子&#10;&#10;描述已自动生成">
            <a:extLst>
              <a:ext uri="{FF2B5EF4-FFF2-40B4-BE49-F238E27FC236}">
                <a16:creationId xmlns:a16="http://schemas.microsoft.com/office/drawing/2014/main" id="{C4E0F3A0-6E7B-403E-8EF2-FDAE7DDD0A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5708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3498EF1-2C35-4FDC-BC8E-9307234EE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0750" y="1346268"/>
            <a:ext cx="7810500" cy="3125338"/>
          </a:xfrm>
        </p:spPr>
        <p:txBody>
          <a:bodyPr anchor="b">
            <a:normAutofit/>
          </a:bodyPr>
          <a:lstStyle/>
          <a:p>
            <a:pPr algn="ctr"/>
            <a:r>
              <a:rPr lang="en-US" altLang="zh-CN" sz="7200" dirty="0" err="1"/>
              <a:t>MyBookDB</a:t>
            </a:r>
            <a:br>
              <a:rPr lang="en-US" altLang="zh-CN" sz="7200" dirty="0"/>
            </a:br>
            <a:r>
              <a:rPr lang="zh-CN" altLang="en-US" sz="7200" dirty="0"/>
              <a:t>课程汇报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7FD02D4-FF43-494A-BB81-53975F58F8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9375" y="4471607"/>
            <a:ext cx="6953250" cy="862394"/>
          </a:xfrm>
        </p:spPr>
        <p:txBody>
          <a:bodyPr anchor="t">
            <a:normAutofit/>
          </a:bodyPr>
          <a:lstStyle/>
          <a:p>
            <a:pPr algn="ctr"/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485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C23B43AD-E136-45DB-8C0F-D397EA1B3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2912"/>
            <a:ext cx="5411050" cy="1822123"/>
          </a:xfrm>
        </p:spPr>
        <p:txBody>
          <a:bodyPr anchor="b">
            <a:normAutofit/>
          </a:bodyPr>
          <a:lstStyle/>
          <a:p>
            <a:r>
              <a:rPr lang="en-US" altLang="zh-CN" b="1" i="0" dirty="0">
                <a:effectLst/>
                <a:latin typeface="-apple-system"/>
              </a:rPr>
              <a:t>Beta 0.1.1 Fixes (May 30, 2021)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F889C4B2-3821-4464-8F39-BC5519514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496720"/>
            <a:ext cx="5181599" cy="3467518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修复了</a:t>
            </a:r>
            <a:r>
              <a:rPr lang="zh-CN" altLang="en-US" b="1" i="0" dirty="0">
                <a:effectLst/>
                <a:latin typeface="-apple-system"/>
              </a:rPr>
              <a:t>管理员输错密码后需要重新输入</a:t>
            </a:r>
            <a:r>
              <a:rPr lang="zh-CN" altLang="en-US" b="0" i="0" dirty="0">
                <a:effectLst/>
                <a:latin typeface="-apple-system"/>
              </a:rPr>
              <a:t>所有信息的</a:t>
            </a:r>
            <a:r>
              <a:rPr lang="en-US" altLang="zh-CN" b="0" i="0" dirty="0">
                <a:effectLst/>
                <a:latin typeface="-apple-system"/>
              </a:rPr>
              <a:t>BUG</a:t>
            </a:r>
            <a:r>
              <a:rPr lang="zh-CN" altLang="en-US" b="0" i="0" dirty="0">
                <a:effectLst/>
                <a:latin typeface="-apple-system"/>
              </a:rPr>
              <a:t>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增加了管理员使用</a:t>
            </a:r>
            <a:r>
              <a:rPr lang="en-US" altLang="zh-CN" b="0" i="0" dirty="0">
                <a:effectLst/>
                <a:latin typeface="-apple-system"/>
              </a:rPr>
              <a:t>Email</a:t>
            </a:r>
            <a:r>
              <a:rPr lang="zh-CN" altLang="en-US" b="0" i="0" dirty="0">
                <a:effectLst/>
                <a:latin typeface="-apple-system"/>
              </a:rPr>
              <a:t>和用户名</a:t>
            </a:r>
            <a:r>
              <a:rPr lang="zh-CN" altLang="en-US" b="1" i="0" dirty="0">
                <a:effectLst/>
                <a:latin typeface="-apple-system"/>
              </a:rPr>
              <a:t>双重登录</a:t>
            </a:r>
            <a:r>
              <a:rPr lang="zh-CN" altLang="en-US" b="0" i="0" dirty="0">
                <a:effectLst/>
                <a:latin typeface="-apple-system"/>
              </a:rPr>
              <a:t>的可能性。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美化页面，为注册界面增加新配色。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添加</a:t>
            </a:r>
            <a:r>
              <a:rPr lang="en-US" altLang="zh-CN" b="0" i="0" dirty="0">
                <a:effectLst/>
                <a:latin typeface="-apple-system"/>
              </a:rPr>
              <a:t>Footer</a:t>
            </a:r>
            <a:r>
              <a:rPr lang="zh-CN" altLang="en-US" b="0" i="0" dirty="0">
                <a:effectLst/>
                <a:latin typeface="-apple-system"/>
              </a:rPr>
              <a:t>，提供</a:t>
            </a:r>
            <a:r>
              <a:rPr lang="en-US" altLang="zh-CN" b="0" i="0" dirty="0" err="1">
                <a:effectLst/>
                <a:latin typeface="-apple-system"/>
              </a:rPr>
              <a:t>Github</a:t>
            </a:r>
            <a:r>
              <a:rPr lang="zh-CN" altLang="en-US" b="0" i="0" dirty="0">
                <a:effectLst/>
                <a:latin typeface="-apple-system"/>
              </a:rPr>
              <a:t>项目的链接和作者信息。</a:t>
            </a:r>
          </a:p>
          <a:p>
            <a:endParaRPr lang="zh-CN" alt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21" name="图片 20" descr="图片包含 文具, 信封, 装饰品, 伞&#10;&#10;描述已自动生成">
            <a:extLst>
              <a:ext uri="{FF2B5EF4-FFF2-40B4-BE49-F238E27FC236}">
                <a16:creationId xmlns:a16="http://schemas.microsoft.com/office/drawing/2014/main" id="{5E36EC46-DFBD-47AF-9731-3F939AE3B4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6" r="25047" b="1"/>
          <a:stretch/>
        </p:blipFill>
        <p:spPr>
          <a:xfrm>
            <a:off x="6877878" y="294199"/>
            <a:ext cx="5150794" cy="5001370"/>
          </a:xfrm>
          <a:custGeom>
            <a:avLst/>
            <a:gdLst/>
            <a:ahLst/>
            <a:cxnLst/>
            <a:rect l="l" t="t" r="r" b="b"/>
            <a:pathLst>
              <a:path w="5044104" h="4896924">
                <a:moveTo>
                  <a:pt x="2886613" y="0"/>
                </a:moveTo>
                <a:cubicBezTo>
                  <a:pt x="3218269" y="0"/>
                  <a:pt x="3523512" y="65865"/>
                  <a:pt x="3794011" y="195584"/>
                </a:cubicBezTo>
                <a:cubicBezTo>
                  <a:pt x="4047516" y="317247"/>
                  <a:pt x="4270172" y="494825"/>
                  <a:pt x="4455804" y="723284"/>
                </a:cubicBezTo>
                <a:cubicBezTo>
                  <a:pt x="4835198" y="1190375"/>
                  <a:pt x="5044104" y="1854168"/>
                  <a:pt x="5044104" y="2592438"/>
                </a:cubicBezTo>
                <a:cubicBezTo>
                  <a:pt x="5044104" y="2886985"/>
                  <a:pt x="4963247" y="3123382"/>
                  <a:pt x="4782050" y="3358996"/>
                </a:cubicBezTo>
                <a:cubicBezTo>
                  <a:pt x="4592516" y="3605460"/>
                  <a:pt x="4307730" y="3832465"/>
                  <a:pt x="4006167" y="4072775"/>
                </a:cubicBezTo>
                <a:cubicBezTo>
                  <a:pt x="3950530" y="4117058"/>
                  <a:pt x="3893052" y="4162907"/>
                  <a:pt x="3835576" y="4209314"/>
                </a:cubicBezTo>
                <a:cubicBezTo>
                  <a:pt x="3321099" y="4624632"/>
                  <a:pt x="2945605" y="4896924"/>
                  <a:pt x="2433835" y="4896924"/>
                </a:cubicBezTo>
                <a:cubicBezTo>
                  <a:pt x="1654054" y="4896924"/>
                  <a:pt x="1101803" y="4562680"/>
                  <a:pt x="587325" y="3779234"/>
                </a:cubicBezTo>
                <a:cubicBezTo>
                  <a:pt x="519999" y="3676690"/>
                  <a:pt x="454187" y="3583430"/>
                  <a:pt x="390540" y="3493298"/>
                </a:cubicBezTo>
                <a:cubicBezTo>
                  <a:pt x="126752" y="3119579"/>
                  <a:pt x="0" y="2925228"/>
                  <a:pt x="0" y="2592438"/>
                </a:cubicBezTo>
                <a:cubicBezTo>
                  <a:pt x="0" y="2261996"/>
                  <a:pt x="79450" y="1935577"/>
                  <a:pt x="235969" y="1622244"/>
                </a:cubicBezTo>
                <a:cubicBezTo>
                  <a:pt x="389133" y="1315731"/>
                  <a:pt x="608107" y="1035165"/>
                  <a:pt x="886724" y="788590"/>
                </a:cubicBezTo>
                <a:cubicBezTo>
                  <a:pt x="1160578" y="546153"/>
                  <a:pt x="1485846" y="346211"/>
                  <a:pt x="1827568" y="210454"/>
                </a:cubicBezTo>
                <a:cubicBezTo>
                  <a:pt x="2178491" y="70787"/>
                  <a:pt x="2534934" y="0"/>
                  <a:pt x="28866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94805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40C0D7D4-D83D-4C58-87D1-955F0A91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5853028 w 7476051"/>
              <a:gd name="connsiteY1" fmla="*/ 0 h 6858000"/>
              <a:gd name="connsiteX2" fmla="*/ 5875152 w 7476051"/>
              <a:gd name="connsiteY2" fmla="*/ 14997 h 6858000"/>
              <a:gd name="connsiteX3" fmla="*/ 7476051 w 7476051"/>
              <a:gd name="connsiteY3" fmla="*/ 3621656 h 6858000"/>
              <a:gd name="connsiteX4" fmla="*/ 5601702 w 7476051"/>
              <a:gd name="connsiteY4" fmla="*/ 6374814 h 6858000"/>
              <a:gd name="connsiteX5" fmla="*/ 5085053 w 7476051"/>
              <a:gd name="connsiteY5" fmla="*/ 6780599 h 6858000"/>
              <a:gd name="connsiteX6" fmla="*/ 4973297 w 7476051"/>
              <a:gd name="connsiteY6" fmla="*/ 6858000 h 6858000"/>
              <a:gd name="connsiteX7" fmla="*/ 0 w 747605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2" y="6374814"/>
                </a:cubicBezTo>
                <a:cubicBezTo>
                  <a:pt x="5429499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15F9A324-404E-4C5D-AFF0-C5D0D841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8204" y="-1"/>
            <a:ext cx="2535264" cy="6858001"/>
          </a:xfrm>
          <a:custGeom>
            <a:avLst/>
            <a:gdLst>
              <a:gd name="connsiteX0" fmla="*/ 1218585 w 2535264"/>
              <a:gd name="connsiteY0" fmla="*/ 0 h 6858001"/>
              <a:gd name="connsiteX1" fmla="*/ 1236561 w 2535264"/>
              <a:gd name="connsiteY1" fmla="*/ 0 h 6858001"/>
              <a:gd name="connsiteX2" fmla="*/ 1264452 w 2535264"/>
              <a:gd name="connsiteY2" fmla="*/ 24550 h 6858001"/>
              <a:gd name="connsiteX3" fmla="*/ 2528121 w 2535264"/>
              <a:gd name="connsiteY3" fmla="*/ 3710502 h 6858001"/>
              <a:gd name="connsiteX4" fmla="*/ 492890 w 2535264"/>
              <a:gd name="connsiteY4" fmla="*/ 6507511 h 6858001"/>
              <a:gd name="connsiteX5" fmla="*/ 221418 w 2535264"/>
              <a:gd name="connsiteY5" fmla="*/ 6713387 h 6858001"/>
              <a:gd name="connsiteX6" fmla="*/ 20100 w 2535264"/>
              <a:gd name="connsiteY6" fmla="*/ 6858001 h 6858001"/>
              <a:gd name="connsiteX7" fmla="*/ 0 w 2535264"/>
              <a:gd name="connsiteY7" fmla="*/ 6858001 h 6858001"/>
              <a:gd name="connsiteX8" fmla="*/ 202488 w 2535264"/>
              <a:gd name="connsiteY8" fmla="*/ 6712547 h 6858001"/>
              <a:gd name="connsiteX9" fmla="*/ 473961 w 2535264"/>
              <a:gd name="connsiteY9" fmla="*/ 6506670 h 6858001"/>
              <a:gd name="connsiteX10" fmla="*/ 2509192 w 2535264"/>
              <a:gd name="connsiteY10" fmla="*/ 3709662 h 6858001"/>
              <a:gd name="connsiteX11" fmla="*/ 1245521 w 2535264"/>
              <a:gd name="connsiteY11" fmla="*/ 237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5264" h="6858001">
                <a:moveTo>
                  <a:pt x="1218585" y="0"/>
                </a:moveTo>
                <a:lnTo>
                  <a:pt x="1236561" y="0"/>
                </a:lnTo>
                <a:lnTo>
                  <a:pt x="1264452" y="24550"/>
                </a:lnTo>
                <a:cubicBezTo>
                  <a:pt x="2149109" y="863108"/>
                  <a:pt x="2598329" y="2210814"/>
                  <a:pt x="2528121" y="3710502"/>
                </a:cubicBezTo>
                <a:cubicBezTo>
                  <a:pt x="2462100" y="5120751"/>
                  <a:pt x="1489450" y="5742158"/>
                  <a:pt x="492890" y="6507511"/>
                </a:cubicBezTo>
                <a:cubicBezTo>
                  <a:pt x="402151" y="6577199"/>
                  <a:pt x="311847" y="6646154"/>
                  <a:pt x="221418" y="6713387"/>
                </a:cubicBezTo>
                <a:lnTo>
                  <a:pt x="20100" y="6858001"/>
                </a:lnTo>
                <a:lnTo>
                  <a:pt x="0" y="6858001"/>
                </a:lnTo>
                <a:lnTo>
                  <a:pt x="202488" y="6712547"/>
                </a:lnTo>
                <a:cubicBezTo>
                  <a:pt x="292917" y="6645314"/>
                  <a:pt x="383222" y="6576359"/>
                  <a:pt x="473961" y="6506670"/>
                </a:cubicBezTo>
                <a:cubicBezTo>
                  <a:pt x="1470520" y="5741317"/>
                  <a:pt x="2443170" y="5119911"/>
                  <a:pt x="2509192" y="3709662"/>
                </a:cubicBezTo>
                <a:cubicBezTo>
                  <a:pt x="2579400" y="2209973"/>
                  <a:pt x="2130178" y="862268"/>
                  <a:pt x="1245521" y="237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AC4CE3C4-3600-4353-9FE1-B32D06BEF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37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B942826-20BB-41B7-BCA4-01A5EE70A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630" y="645477"/>
            <a:ext cx="5103482" cy="1639888"/>
          </a:xfr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3600" b="1" i="0" dirty="0">
                <a:effectLst/>
                <a:latin typeface="-apple-system"/>
              </a:rPr>
              <a:t>Beta 0.2.0 New Pages (June 1, 2021)</a:t>
            </a:r>
          </a:p>
        </p:txBody>
      </p:sp>
      <p:pic>
        <p:nvPicPr>
          <p:cNvPr id="7" name="图片 6" descr="图片包含 气泡图&#10;&#10;描述已自动生成">
            <a:extLst>
              <a:ext uri="{FF2B5EF4-FFF2-40B4-BE49-F238E27FC236}">
                <a16:creationId xmlns:a16="http://schemas.microsoft.com/office/drawing/2014/main" id="{96D811A3-6562-4B65-BB67-4EF24D06F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814" y="419215"/>
            <a:ext cx="2535265" cy="1585497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9E1CEE-25C1-47E7-9A56-6F2025A1E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789" y="2285366"/>
            <a:ext cx="6262417" cy="52736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使用</a:t>
            </a:r>
            <a:r>
              <a:rPr lang="en-US" altLang="zh-CN" b="0" i="0" dirty="0">
                <a:effectLst/>
                <a:latin typeface="-apple-system"/>
              </a:rPr>
              <a:t>Bootstrap</a:t>
            </a:r>
            <a:r>
              <a:rPr lang="zh-CN" altLang="en-US" b="0" i="0" dirty="0">
                <a:effectLst/>
                <a:latin typeface="-apple-system"/>
              </a:rPr>
              <a:t>框架和</a:t>
            </a:r>
            <a:r>
              <a:rPr lang="en-US" altLang="zh-CN" b="0" i="0" dirty="0">
                <a:effectLst/>
                <a:latin typeface="-apple-system"/>
              </a:rPr>
              <a:t>HTML</a:t>
            </a:r>
            <a:r>
              <a:rPr lang="zh-CN" altLang="en-US" b="0" i="0" dirty="0">
                <a:effectLst/>
                <a:latin typeface="-apple-system"/>
              </a:rPr>
              <a:t>完成了</a:t>
            </a:r>
            <a:r>
              <a:rPr lang="en-US" altLang="zh-CN" b="0" i="0" dirty="0">
                <a:effectLst/>
                <a:latin typeface="-apple-system"/>
              </a:rPr>
              <a:t>base.html</a:t>
            </a:r>
            <a:r>
              <a:rPr lang="zh-CN" altLang="en-US" b="0" i="0" dirty="0">
                <a:effectLst/>
                <a:latin typeface="-apple-system"/>
              </a:rPr>
              <a:t>的前端设计：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添加</a:t>
            </a:r>
            <a:r>
              <a:rPr lang="zh-CN" altLang="en-US" b="1" i="0" dirty="0">
                <a:effectLst/>
                <a:latin typeface="-apple-system"/>
              </a:rPr>
              <a:t>顶部</a:t>
            </a:r>
            <a:r>
              <a:rPr lang="en-US" altLang="zh-CN" b="1" i="0" dirty="0" err="1">
                <a:effectLst/>
                <a:latin typeface="-apple-system"/>
              </a:rPr>
              <a:t>Navibar</a:t>
            </a:r>
            <a:r>
              <a:rPr lang="zh-CN" altLang="en-US" b="0" i="0" dirty="0">
                <a:effectLst/>
                <a:latin typeface="-apple-system"/>
              </a:rPr>
              <a:t>，链接到</a:t>
            </a:r>
            <a:r>
              <a:rPr lang="en-US" altLang="zh-CN" b="0" i="0" dirty="0">
                <a:effectLst/>
                <a:latin typeface="-apple-system"/>
              </a:rPr>
              <a:t>Users</a:t>
            </a:r>
            <a:r>
              <a:rPr lang="zh-CN" altLang="en-US" b="0" i="0" dirty="0">
                <a:effectLst/>
                <a:latin typeface="-apple-system"/>
              </a:rPr>
              <a:t>，</a:t>
            </a:r>
            <a:r>
              <a:rPr lang="en-US" altLang="zh-CN" b="0" i="0" dirty="0">
                <a:effectLst/>
                <a:latin typeface="-apple-system"/>
              </a:rPr>
              <a:t>Writers</a:t>
            </a:r>
            <a:r>
              <a:rPr lang="zh-CN" altLang="en-US" b="0" i="0" dirty="0">
                <a:effectLst/>
                <a:latin typeface="-apple-system"/>
              </a:rPr>
              <a:t>，</a:t>
            </a:r>
            <a:r>
              <a:rPr lang="en-US" altLang="zh-CN" b="0" i="0" dirty="0">
                <a:effectLst/>
                <a:latin typeface="-apple-system"/>
              </a:rPr>
              <a:t>Publishers</a:t>
            </a:r>
            <a:r>
              <a:rPr lang="zh-CN" altLang="en-US" b="0" i="0" dirty="0">
                <a:effectLst/>
                <a:latin typeface="-apple-system"/>
              </a:rPr>
              <a:t>，</a:t>
            </a:r>
            <a:r>
              <a:rPr lang="en-US" altLang="zh-CN" b="0" i="0" dirty="0">
                <a:effectLst/>
                <a:latin typeface="-apple-system"/>
              </a:rPr>
              <a:t>Books</a:t>
            </a:r>
            <a:r>
              <a:rPr lang="zh-CN" altLang="en-US" b="0" i="0" dirty="0">
                <a:effectLst/>
                <a:latin typeface="-apple-system"/>
              </a:rPr>
              <a:t>，</a:t>
            </a:r>
            <a:r>
              <a:rPr lang="en-US" altLang="zh-CN" b="0" i="0" dirty="0">
                <a:effectLst/>
                <a:latin typeface="-apple-system"/>
              </a:rPr>
              <a:t>Orders</a:t>
            </a:r>
            <a:r>
              <a:rPr lang="zh-CN" altLang="en-US" b="0" i="0" dirty="0">
                <a:effectLst/>
                <a:latin typeface="-apple-system"/>
              </a:rPr>
              <a:t>五个功能页面。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添加</a:t>
            </a:r>
            <a:r>
              <a:rPr lang="zh-CN" altLang="en-US" b="1" i="0" dirty="0">
                <a:effectLst/>
                <a:latin typeface="-apple-system"/>
              </a:rPr>
              <a:t>表格模板</a:t>
            </a:r>
            <a:r>
              <a:rPr lang="zh-CN" altLang="en-US" b="0" i="0" dirty="0">
                <a:effectLst/>
                <a:latin typeface="-apple-system"/>
              </a:rPr>
              <a:t>，预备实现</a:t>
            </a:r>
            <a:r>
              <a:rPr lang="zh-CN" altLang="en-US" i="0" dirty="0">
                <a:effectLst/>
                <a:latin typeface="-apple-system"/>
              </a:rPr>
              <a:t>信息检索</a:t>
            </a:r>
            <a:r>
              <a:rPr lang="zh-CN" altLang="en-US" b="0" i="0" dirty="0">
                <a:effectLst/>
                <a:latin typeface="-apple-system"/>
              </a:rPr>
              <a:t>与</a:t>
            </a:r>
            <a:r>
              <a:rPr lang="zh-CN" altLang="en-US" i="0" dirty="0">
                <a:effectLst/>
                <a:latin typeface="-apple-system"/>
              </a:rPr>
              <a:t>修改功能</a:t>
            </a:r>
            <a:r>
              <a:rPr lang="zh-CN" altLang="en-US" b="0" i="0" dirty="0">
                <a:effectLst/>
                <a:latin typeface="-apple-system"/>
              </a:rPr>
              <a:t>。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添加</a:t>
            </a:r>
            <a:r>
              <a:rPr lang="en-US" altLang="zh-CN" b="0" i="0" dirty="0">
                <a:effectLst/>
                <a:latin typeface="-apple-system"/>
              </a:rPr>
              <a:t>Footer</a:t>
            </a:r>
            <a:r>
              <a:rPr lang="zh-CN" altLang="en-US" b="0" i="0" dirty="0">
                <a:effectLst/>
                <a:latin typeface="-apple-system"/>
              </a:rPr>
              <a:t>，提供</a:t>
            </a:r>
            <a:r>
              <a:rPr lang="en-US" altLang="zh-CN" b="0" i="0" dirty="0" err="1">
                <a:effectLst/>
                <a:latin typeface="-apple-system"/>
              </a:rPr>
              <a:t>Github</a:t>
            </a:r>
            <a:r>
              <a:rPr lang="zh-CN" altLang="en-US" b="0" i="0" dirty="0">
                <a:effectLst/>
                <a:latin typeface="-apple-system"/>
              </a:rPr>
              <a:t>项目的链接和作者信息</a:t>
            </a:r>
            <a:r>
              <a:rPr lang="zh-CN" altLang="en-US" sz="1850" b="0" i="0" dirty="0">
                <a:effectLst/>
                <a:latin typeface="-apple-system"/>
              </a:rPr>
              <a:t>。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设计</a:t>
            </a:r>
            <a:r>
              <a:rPr lang="en-US" altLang="zh-CN" b="0" i="0" dirty="0" err="1">
                <a:effectLst/>
                <a:latin typeface="-apple-system"/>
              </a:rPr>
              <a:t>MyBookDB</a:t>
            </a:r>
            <a:r>
              <a:rPr lang="zh-CN" altLang="en-US" b="0" i="0" dirty="0">
                <a:effectLst/>
                <a:latin typeface="-apple-system"/>
              </a:rPr>
              <a:t>的</a:t>
            </a:r>
            <a:r>
              <a:rPr lang="en-US" altLang="zh-CN" b="0" i="0" dirty="0">
                <a:effectLst/>
                <a:latin typeface="-apple-system"/>
              </a:rPr>
              <a:t>LOGO</a:t>
            </a:r>
            <a:r>
              <a:rPr lang="zh-CN" altLang="en-US" b="0" i="0" dirty="0">
                <a:effectLst/>
                <a:latin typeface="-apple-system"/>
              </a:rPr>
              <a:t>，并将其显示在顶部状态栏中。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使用</a:t>
            </a:r>
            <a:r>
              <a:rPr lang="en-US" altLang="zh-CN" b="0" i="0" dirty="0">
                <a:effectLst/>
                <a:latin typeface="-apple-system"/>
              </a:rPr>
              <a:t>babies-first-names-top-100-boys.csv</a:t>
            </a:r>
            <a:r>
              <a:rPr lang="zh-CN" altLang="en-US" b="0" i="0" dirty="0">
                <a:effectLst/>
                <a:latin typeface="-apple-system"/>
              </a:rPr>
              <a:t>生成了一些</a:t>
            </a:r>
            <a:r>
              <a:rPr lang="zh-CN" altLang="en-US" b="1" i="0" dirty="0">
                <a:effectLst/>
                <a:latin typeface="-apple-system"/>
              </a:rPr>
              <a:t>随机用户</a:t>
            </a:r>
            <a:r>
              <a:rPr lang="zh-CN" altLang="en-US" b="0" i="0" dirty="0">
                <a:effectLst/>
                <a:latin typeface="-apple-system"/>
              </a:rPr>
              <a:t>，以测试数据库后端模型。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加入了管理员</a:t>
            </a:r>
            <a:r>
              <a:rPr lang="zh-CN" altLang="en-US" b="1" i="0" dirty="0">
                <a:effectLst/>
                <a:latin typeface="-apple-system"/>
              </a:rPr>
              <a:t>登出</a:t>
            </a:r>
            <a:r>
              <a:rPr lang="zh-CN" altLang="en-US" b="0" i="0" dirty="0">
                <a:effectLst/>
                <a:latin typeface="-apple-system"/>
              </a:rPr>
              <a:t>的选项。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E1F4B78-3A91-4714-9CE2-D98DBAD7C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815" y="2727140"/>
            <a:ext cx="1837466" cy="76033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E76CD7A-44F2-4588-8147-D4829BAA6F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407" r="30658"/>
          <a:stretch/>
        </p:blipFill>
        <p:spPr>
          <a:xfrm>
            <a:off x="6940387" y="5598040"/>
            <a:ext cx="5080974" cy="6342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244BD88-3BC7-480E-AE87-AFD4133A9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2424" y="4209898"/>
            <a:ext cx="4078937" cy="63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073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C14302F-E955-47D0-A56B-D1D1A6953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73" y="-9274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357B2C6-9928-40E1-B9FF-3ECF31D11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6185" y="0"/>
            <a:ext cx="4013331" cy="2509504"/>
          </a:xfrm>
          <a:custGeom>
            <a:avLst/>
            <a:gdLst>
              <a:gd name="connsiteX0" fmla="*/ 165872 w 4013331"/>
              <a:gd name="connsiteY0" fmla="*/ 0 h 2509504"/>
              <a:gd name="connsiteX1" fmla="*/ 3920309 w 4013331"/>
              <a:gd name="connsiteY1" fmla="*/ 0 h 2509504"/>
              <a:gd name="connsiteX2" fmla="*/ 3944821 w 4013331"/>
              <a:gd name="connsiteY2" fmla="*/ 89161 h 2509504"/>
              <a:gd name="connsiteX3" fmla="*/ 4013331 w 4013331"/>
              <a:gd name="connsiteY3" fmla="*/ 708622 h 2509504"/>
              <a:gd name="connsiteX4" fmla="*/ 3804827 w 4013331"/>
              <a:gd name="connsiteY4" fmla="*/ 1307663 h 2509504"/>
              <a:gd name="connsiteX5" fmla="*/ 3187498 w 4013331"/>
              <a:gd name="connsiteY5" fmla="*/ 1865458 h 2509504"/>
              <a:gd name="connsiteX6" fmla="*/ 3051769 w 4013331"/>
              <a:gd name="connsiteY6" fmla="*/ 1972158 h 2509504"/>
              <a:gd name="connsiteX7" fmla="*/ 1936476 w 4013331"/>
              <a:gd name="connsiteY7" fmla="*/ 2509504 h 2509504"/>
              <a:gd name="connsiteX8" fmla="*/ 467303 w 4013331"/>
              <a:gd name="connsiteY8" fmla="*/ 1636066 h 2509504"/>
              <a:gd name="connsiteX9" fmla="*/ 310732 w 4013331"/>
              <a:gd name="connsiteY9" fmla="*/ 1412615 h 2509504"/>
              <a:gd name="connsiteX10" fmla="*/ 0 w 4013331"/>
              <a:gd name="connsiteY10" fmla="*/ 708622 h 2509504"/>
              <a:gd name="connsiteX11" fmla="*/ 105875 w 4013331"/>
              <a:gd name="connsiteY11" fmla="*/ 135898 h 2509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13331" h="2509504">
                <a:moveTo>
                  <a:pt x="165872" y="0"/>
                </a:moveTo>
                <a:lnTo>
                  <a:pt x="3920309" y="0"/>
                </a:lnTo>
                <a:lnTo>
                  <a:pt x="3944821" y="89161"/>
                </a:lnTo>
                <a:cubicBezTo>
                  <a:pt x="3989957" y="284106"/>
                  <a:pt x="4013331" y="492271"/>
                  <a:pt x="4013331" y="708622"/>
                </a:cubicBezTo>
                <a:cubicBezTo>
                  <a:pt x="4013331" y="938801"/>
                  <a:pt x="3948997" y="1123538"/>
                  <a:pt x="3804827" y="1307663"/>
                </a:cubicBezTo>
                <a:cubicBezTo>
                  <a:pt x="3654026" y="1500266"/>
                  <a:pt x="3427436" y="1677663"/>
                  <a:pt x="3187498" y="1865458"/>
                </a:cubicBezTo>
                <a:cubicBezTo>
                  <a:pt x="3143231" y="1900064"/>
                  <a:pt x="3097499" y="1935893"/>
                  <a:pt x="3051769" y="1972158"/>
                </a:cubicBezTo>
                <a:cubicBezTo>
                  <a:pt x="2642425" y="2296716"/>
                  <a:pt x="2343664" y="2509504"/>
                  <a:pt x="1936476" y="2509504"/>
                </a:cubicBezTo>
                <a:cubicBezTo>
                  <a:pt x="1316045" y="2509504"/>
                  <a:pt x="876648" y="2248303"/>
                  <a:pt x="467303" y="1636066"/>
                </a:cubicBezTo>
                <a:cubicBezTo>
                  <a:pt x="413736" y="1555930"/>
                  <a:pt x="361372" y="1483050"/>
                  <a:pt x="310732" y="1412615"/>
                </a:cubicBezTo>
                <a:cubicBezTo>
                  <a:pt x="100850" y="1120566"/>
                  <a:pt x="0" y="968686"/>
                  <a:pt x="0" y="708622"/>
                </a:cubicBezTo>
                <a:cubicBezTo>
                  <a:pt x="0" y="514950"/>
                  <a:pt x="35558" y="323046"/>
                  <a:pt x="105875" y="135898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3A31341-2394-42A2-9851-FD91086DB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30584" y="1948070"/>
            <a:ext cx="5261264" cy="4909930"/>
          </a:xfrm>
          <a:custGeom>
            <a:avLst/>
            <a:gdLst>
              <a:gd name="connsiteX0" fmla="*/ 2739575 w 5261264"/>
              <a:gd name="connsiteY0" fmla="*/ 1369 h 4909930"/>
              <a:gd name="connsiteX1" fmla="*/ 3931992 w 5261264"/>
              <a:gd name="connsiteY1" fmla="*/ 357115 h 4909930"/>
              <a:gd name="connsiteX2" fmla="*/ 5228644 w 5261264"/>
              <a:gd name="connsiteY2" fmla="*/ 1704869 h 4909930"/>
              <a:gd name="connsiteX3" fmla="*/ 5261264 w 5261264"/>
              <a:gd name="connsiteY3" fmla="*/ 1769901 h 4909930"/>
              <a:gd name="connsiteX4" fmla="*/ 5261264 w 5261264"/>
              <a:gd name="connsiteY4" fmla="*/ 4640262 h 4909930"/>
              <a:gd name="connsiteX5" fmla="*/ 5239287 w 5261264"/>
              <a:gd name="connsiteY5" fmla="*/ 4674079 h 4909930"/>
              <a:gd name="connsiteX6" fmla="*/ 5039558 w 5261264"/>
              <a:gd name="connsiteY6" fmla="*/ 4893028 h 4909930"/>
              <a:gd name="connsiteX7" fmla="*/ 5018342 w 5261264"/>
              <a:gd name="connsiteY7" fmla="*/ 4909930 h 4909930"/>
              <a:gd name="connsiteX8" fmla="*/ 962510 w 5261264"/>
              <a:gd name="connsiteY8" fmla="*/ 4909930 h 4909930"/>
              <a:gd name="connsiteX9" fmla="*/ 821338 w 5261264"/>
              <a:gd name="connsiteY9" fmla="*/ 4707517 h 4909930"/>
              <a:gd name="connsiteX10" fmla="*/ 448558 w 5261264"/>
              <a:gd name="connsiteY10" fmla="*/ 3922606 h 4909930"/>
              <a:gd name="connsiteX11" fmla="*/ 221727 w 5261264"/>
              <a:gd name="connsiteY11" fmla="*/ 1588926 h 4909930"/>
              <a:gd name="connsiteX12" fmla="*/ 2739575 w 5261264"/>
              <a:gd name="connsiteY12" fmla="*/ 1369 h 4909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61264" h="4909930">
                <a:moveTo>
                  <a:pt x="2739575" y="1369"/>
                </a:moveTo>
                <a:cubicBezTo>
                  <a:pt x="3132207" y="14841"/>
                  <a:pt x="3535383" y="128133"/>
                  <a:pt x="3931992" y="357115"/>
                </a:cubicBezTo>
                <a:cubicBezTo>
                  <a:pt x="4474996" y="670619"/>
                  <a:pt x="4925124" y="1151857"/>
                  <a:pt x="5228644" y="1704869"/>
                </a:cubicBezTo>
                <a:lnTo>
                  <a:pt x="5261264" y="1769901"/>
                </a:lnTo>
                <a:lnTo>
                  <a:pt x="5261264" y="4640262"/>
                </a:lnTo>
                <a:lnTo>
                  <a:pt x="5239287" y="4674079"/>
                </a:lnTo>
                <a:cubicBezTo>
                  <a:pt x="5177453" y="4758643"/>
                  <a:pt x="5110673" y="4830413"/>
                  <a:pt x="5039558" y="4893028"/>
                </a:cubicBezTo>
                <a:lnTo>
                  <a:pt x="5018342" y="4909930"/>
                </a:lnTo>
                <a:lnTo>
                  <a:pt x="962510" y="4909930"/>
                </a:lnTo>
                <a:lnTo>
                  <a:pt x="821338" y="4707517"/>
                </a:lnTo>
                <a:cubicBezTo>
                  <a:pt x="672683" y="4465717"/>
                  <a:pt x="560617" y="4198197"/>
                  <a:pt x="448558" y="3922606"/>
                </a:cubicBezTo>
                <a:cubicBezTo>
                  <a:pt x="120358" y="3115488"/>
                  <a:pt x="-245146" y="2397572"/>
                  <a:pt x="221727" y="1588926"/>
                </a:cubicBezTo>
                <a:cubicBezTo>
                  <a:pt x="801679" y="584418"/>
                  <a:pt x="1736188" y="-33060"/>
                  <a:pt x="2739575" y="1369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5DAFF15-09E3-425C-9BF0-14CF18E02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5856" y="1391478"/>
            <a:ext cx="5665992" cy="5466522"/>
          </a:xfrm>
          <a:custGeom>
            <a:avLst/>
            <a:gdLst>
              <a:gd name="connsiteX0" fmla="*/ 3113576 w 5665992"/>
              <a:gd name="connsiteY0" fmla="*/ 1556 h 5401530"/>
              <a:gd name="connsiteX1" fmla="*/ 4468777 w 5665992"/>
              <a:gd name="connsiteY1" fmla="*/ 405866 h 5401530"/>
              <a:gd name="connsiteX2" fmla="*/ 5525792 w 5665992"/>
              <a:gd name="connsiteY2" fmla="*/ 1317461 h 5401530"/>
              <a:gd name="connsiteX3" fmla="*/ 5665992 w 5665992"/>
              <a:gd name="connsiteY3" fmla="*/ 1506159 h 5401530"/>
              <a:gd name="connsiteX4" fmla="*/ 5665992 w 5665992"/>
              <a:gd name="connsiteY4" fmla="*/ 5401530 h 5401530"/>
              <a:gd name="connsiteX5" fmla="*/ 965932 w 5665992"/>
              <a:gd name="connsiteY5" fmla="*/ 5401530 h 5401530"/>
              <a:gd name="connsiteX6" fmla="*/ 836753 w 5665992"/>
              <a:gd name="connsiteY6" fmla="*/ 5181943 h 5401530"/>
              <a:gd name="connsiteX7" fmla="*/ 509793 w 5665992"/>
              <a:gd name="connsiteY7" fmla="*/ 4458111 h 5401530"/>
              <a:gd name="connsiteX8" fmla="*/ 251995 w 5665992"/>
              <a:gd name="connsiteY8" fmla="*/ 1805844 h 5401530"/>
              <a:gd name="connsiteX9" fmla="*/ 3113576 w 5665992"/>
              <a:gd name="connsiteY9" fmla="*/ 1556 h 540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5992" h="5401530">
                <a:moveTo>
                  <a:pt x="3113576" y="1556"/>
                </a:moveTo>
                <a:cubicBezTo>
                  <a:pt x="3559807" y="16866"/>
                  <a:pt x="4018025" y="145625"/>
                  <a:pt x="4468777" y="405866"/>
                </a:cubicBezTo>
                <a:cubicBezTo>
                  <a:pt x="4871803" y="638554"/>
                  <a:pt x="5229811" y="952545"/>
                  <a:pt x="5525792" y="1317461"/>
                </a:cubicBezTo>
                <a:lnTo>
                  <a:pt x="5665992" y="1506159"/>
                </a:lnTo>
                <a:lnTo>
                  <a:pt x="5665992" y="5401530"/>
                </a:lnTo>
                <a:lnTo>
                  <a:pt x="965932" y="5401530"/>
                </a:lnTo>
                <a:lnTo>
                  <a:pt x="836753" y="5181943"/>
                </a:lnTo>
                <a:cubicBezTo>
                  <a:pt x="713569" y="4953383"/>
                  <a:pt x="611679" y="4708683"/>
                  <a:pt x="509793" y="4458111"/>
                </a:cubicBezTo>
                <a:cubicBezTo>
                  <a:pt x="136790" y="3540808"/>
                  <a:pt x="-278612" y="2724882"/>
                  <a:pt x="251995" y="1805844"/>
                </a:cubicBezTo>
                <a:cubicBezTo>
                  <a:pt x="911122" y="664202"/>
                  <a:pt x="1973207" y="-37572"/>
                  <a:pt x="3113576" y="1556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ED93AAC-6E3F-4BC8-A315-45F6F5D02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3449" y="1550504"/>
            <a:ext cx="5448246" cy="5307496"/>
          </a:xfrm>
          <a:custGeom>
            <a:avLst/>
            <a:gdLst>
              <a:gd name="connsiteX0" fmla="*/ 2885375 w 5448246"/>
              <a:gd name="connsiteY0" fmla="*/ 1442 h 5156012"/>
              <a:gd name="connsiteX1" fmla="*/ 4141251 w 5448246"/>
              <a:gd name="connsiteY1" fmla="*/ 376120 h 5156012"/>
              <a:gd name="connsiteX2" fmla="*/ 5315487 w 5448246"/>
              <a:gd name="connsiteY2" fmla="*/ 1482940 h 5156012"/>
              <a:gd name="connsiteX3" fmla="*/ 5448246 w 5448246"/>
              <a:gd name="connsiteY3" fmla="*/ 1697243 h 5156012"/>
              <a:gd name="connsiteX4" fmla="*/ 5448246 w 5448246"/>
              <a:gd name="connsiteY4" fmla="*/ 5009611 h 5156012"/>
              <a:gd name="connsiteX5" fmla="*/ 5416607 w 5448246"/>
              <a:gd name="connsiteY5" fmla="*/ 5046802 h 5156012"/>
              <a:gd name="connsiteX6" fmla="*/ 5344828 w 5448246"/>
              <a:gd name="connsiteY6" fmla="*/ 5119639 h 5156012"/>
              <a:gd name="connsiteX7" fmla="*/ 5300719 w 5448246"/>
              <a:gd name="connsiteY7" fmla="*/ 5156012 h 5156012"/>
              <a:gd name="connsiteX8" fmla="*/ 1002287 w 5448246"/>
              <a:gd name="connsiteY8" fmla="*/ 5156012 h 5156012"/>
              <a:gd name="connsiteX9" fmla="*/ 896888 w 5448246"/>
              <a:gd name="connsiteY9" fmla="*/ 5008616 h 5156012"/>
              <a:gd name="connsiteX10" fmla="*/ 472429 w 5448246"/>
              <a:gd name="connsiteY10" fmla="*/ 4131367 h 5156012"/>
              <a:gd name="connsiteX11" fmla="*/ 233526 w 5448246"/>
              <a:gd name="connsiteY11" fmla="*/ 1673489 h 5156012"/>
              <a:gd name="connsiteX12" fmla="*/ 2885375 w 5448246"/>
              <a:gd name="connsiteY12" fmla="*/ 1442 h 5156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48246" h="5156012">
                <a:moveTo>
                  <a:pt x="2885375" y="1442"/>
                </a:moveTo>
                <a:cubicBezTo>
                  <a:pt x="3298901" y="15631"/>
                  <a:pt x="3723535" y="134952"/>
                  <a:pt x="4141251" y="376120"/>
                </a:cubicBezTo>
                <a:cubicBezTo>
                  <a:pt x="4608110" y="645661"/>
                  <a:pt x="5009784" y="1032928"/>
                  <a:pt x="5315487" y="1482940"/>
                </a:cubicBezTo>
                <a:lnTo>
                  <a:pt x="5448246" y="1697243"/>
                </a:lnTo>
                <a:lnTo>
                  <a:pt x="5448246" y="5009611"/>
                </a:lnTo>
                <a:lnTo>
                  <a:pt x="5416607" y="5046802"/>
                </a:lnTo>
                <a:cubicBezTo>
                  <a:pt x="5393215" y="5072317"/>
                  <a:pt x="5369282" y="5096549"/>
                  <a:pt x="5344828" y="5119639"/>
                </a:cubicBezTo>
                <a:lnTo>
                  <a:pt x="5300719" y="5156012"/>
                </a:lnTo>
                <a:lnTo>
                  <a:pt x="1002287" y="5156012"/>
                </a:lnTo>
                <a:lnTo>
                  <a:pt x="896888" y="5008616"/>
                </a:lnTo>
                <a:cubicBezTo>
                  <a:pt x="724221" y="4740911"/>
                  <a:pt x="598320" y="4440975"/>
                  <a:pt x="472429" y="4131367"/>
                </a:cubicBezTo>
                <a:cubicBezTo>
                  <a:pt x="126764" y="3281294"/>
                  <a:pt x="-258192" y="2525170"/>
                  <a:pt x="233526" y="1673489"/>
                </a:cubicBezTo>
                <a:cubicBezTo>
                  <a:pt x="844344" y="615522"/>
                  <a:pt x="1828586" y="-34819"/>
                  <a:pt x="2885375" y="14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D0456D8-C76D-4886-A52C-55C1147C0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88038" y="-9274"/>
            <a:ext cx="4164597" cy="2593830"/>
          </a:xfrm>
          <a:custGeom>
            <a:avLst/>
            <a:gdLst>
              <a:gd name="connsiteX0" fmla="*/ 133289 w 4164597"/>
              <a:gd name="connsiteY0" fmla="*/ 0 h 2593830"/>
              <a:gd name="connsiteX1" fmla="*/ 4092252 w 4164597"/>
              <a:gd name="connsiteY1" fmla="*/ 0 h 2593830"/>
              <a:gd name="connsiteX2" fmla="*/ 4093505 w 4164597"/>
              <a:gd name="connsiteY2" fmla="*/ 4697 h 2593830"/>
              <a:gd name="connsiteX3" fmla="*/ 4164597 w 4164597"/>
              <a:gd name="connsiteY3" fmla="*/ 667356 h 2593830"/>
              <a:gd name="connsiteX4" fmla="*/ 3948235 w 4164597"/>
              <a:gd name="connsiteY4" fmla="*/ 1308175 h 2593830"/>
              <a:gd name="connsiteX5" fmla="*/ 3307638 w 4164597"/>
              <a:gd name="connsiteY5" fmla="*/ 1904868 h 2593830"/>
              <a:gd name="connsiteX6" fmla="*/ 3166793 w 4164597"/>
              <a:gd name="connsiteY6" fmla="*/ 2019010 h 2593830"/>
              <a:gd name="connsiteX7" fmla="*/ 2009464 w 4164597"/>
              <a:gd name="connsiteY7" fmla="*/ 2593830 h 2593830"/>
              <a:gd name="connsiteX8" fmla="*/ 484916 w 4164597"/>
              <a:gd name="connsiteY8" fmla="*/ 1659479 h 2593830"/>
              <a:gd name="connsiteX9" fmla="*/ 322444 w 4164597"/>
              <a:gd name="connsiteY9" fmla="*/ 1420446 h 2593830"/>
              <a:gd name="connsiteX10" fmla="*/ 0 w 4164597"/>
              <a:gd name="connsiteY10" fmla="*/ 667356 h 2593830"/>
              <a:gd name="connsiteX11" fmla="*/ 109866 w 4164597"/>
              <a:gd name="connsiteY11" fmla="*/ 54693 h 259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64597" h="2593830">
                <a:moveTo>
                  <a:pt x="133289" y="0"/>
                </a:moveTo>
                <a:lnTo>
                  <a:pt x="4092252" y="0"/>
                </a:lnTo>
                <a:lnTo>
                  <a:pt x="4093505" y="4697"/>
                </a:lnTo>
                <a:cubicBezTo>
                  <a:pt x="4140342" y="213236"/>
                  <a:pt x="4164597" y="435919"/>
                  <a:pt x="4164597" y="667356"/>
                </a:cubicBezTo>
                <a:cubicBezTo>
                  <a:pt x="4164597" y="913589"/>
                  <a:pt x="4097838" y="1111209"/>
                  <a:pt x="3948235" y="1308175"/>
                </a:cubicBezTo>
                <a:cubicBezTo>
                  <a:pt x="3791750" y="1514209"/>
                  <a:pt x="3556619" y="1703978"/>
                  <a:pt x="3307638" y="1904868"/>
                </a:cubicBezTo>
                <a:cubicBezTo>
                  <a:pt x="3261702" y="1941888"/>
                  <a:pt x="3214247" y="1980217"/>
                  <a:pt x="3166793" y="2019010"/>
                </a:cubicBezTo>
                <a:cubicBezTo>
                  <a:pt x="2742021" y="2366203"/>
                  <a:pt x="2431999" y="2593830"/>
                  <a:pt x="2009464" y="2593830"/>
                </a:cubicBezTo>
                <a:cubicBezTo>
                  <a:pt x="1365648" y="2593830"/>
                  <a:pt x="909688" y="2314413"/>
                  <a:pt x="484916" y="1659479"/>
                </a:cubicBezTo>
                <a:cubicBezTo>
                  <a:pt x="429330" y="1573757"/>
                  <a:pt x="374993" y="1495793"/>
                  <a:pt x="322444" y="1420446"/>
                </a:cubicBezTo>
                <a:cubicBezTo>
                  <a:pt x="104652" y="1108029"/>
                  <a:pt x="0" y="945558"/>
                  <a:pt x="0" y="667356"/>
                </a:cubicBezTo>
                <a:cubicBezTo>
                  <a:pt x="0" y="460178"/>
                  <a:pt x="36898" y="254891"/>
                  <a:pt x="109866" y="54693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3DF98296-ED44-4D38-9E49-5470B308A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0125" y="0"/>
            <a:ext cx="4389519" cy="2684308"/>
          </a:xfrm>
          <a:custGeom>
            <a:avLst/>
            <a:gdLst>
              <a:gd name="connsiteX0" fmla="*/ 106190 w 4389519"/>
              <a:gd name="connsiteY0" fmla="*/ 0 h 2684308"/>
              <a:gd name="connsiteX1" fmla="*/ 4339652 w 4389519"/>
              <a:gd name="connsiteY1" fmla="*/ 0 h 2684308"/>
              <a:gd name="connsiteX2" fmla="*/ 4368235 w 4389519"/>
              <a:gd name="connsiteY2" fmla="*/ 183124 h 2684308"/>
              <a:gd name="connsiteX3" fmla="*/ 4376420 w 4389519"/>
              <a:gd name="connsiteY3" fmla="*/ 846236 h 2684308"/>
              <a:gd name="connsiteX4" fmla="*/ 4090147 w 4389519"/>
              <a:gd name="connsiteY4" fmla="*/ 1502099 h 2684308"/>
              <a:gd name="connsiteX5" fmla="*/ 3362552 w 4389519"/>
              <a:gd name="connsiteY5" fmla="*/ 2072468 h 2684308"/>
              <a:gd name="connsiteX6" fmla="*/ 3204152 w 4389519"/>
              <a:gd name="connsiteY6" fmla="*/ 2179892 h 2684308"/>
              <a:gd name="connsiteX7" fmla="*/ 1936072 w 4389519"/>
              <a:gd name="connsiteY7" fmla="*/ 2679731 h 2684308"/>
              <a:gd name="connsiteX8" fmla="*/ 421690 w 4389519"/>
              <a:gd name="connsiteY8" fmla="*/ 1554434 h 2684308"/>
              <a:gd name="connsiteX9" fmla="*/ 273167 w 4389519"/>
              <a:gd name="connsiteY9" fmla="*/ 1287451 h 2684308"/>
              <a:gd name="connsiteX10" fmla="*/ 4118 w 4389519"/>
              <a:gd name="connsiteY10" fmla="*/ 463709 h 2684308"/>
              <a:gd name="connsiteX11" fmla="*/ 61565 w 4389519"/>
              <a:gd name="connsiteY11" fmla="*/ 140457 h 2684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89519" h="2684308">
                <a:moveTo>
                  <a:pt x="106190" y="0"/>
                </a:moveTo>
                <a:lnTo>
                  <a:pt x="4339652" y="0"/>
                </a:lnTo>
                <a:lnTo>
                  <a:pt x="4368235" y="183124"/>
                </a:lnTo>
                <a:cubicBezTo>
                  <a:pt x="4393363" y="394800"/>
                  <a:pt x="4396437" y="617440"/>
                  <a:pt x="4376420" y="846236"/>
                </a:cubicBezTo>
                <a:cubicBezTo>
                  <a:pt x="4353703" y="1105885"/>
                  <a:pt x="4265383" y="1308143"/>
                  <a:pt x="4090147" y="1502099"/>
                </a:cubicBezTo>
                <a:cubicBezTo>
                  <a:pt x="3906850" y="1704987"/>
                  <a:pt x="3642485" y="1883499"/>
                  <a:pt x="3362552" y="2072468"/>
                </a:cubicBezTo>
                <a:cubicBezTo>
                  <a:pt x="3310910" y="2107285"/>
                  <a:pt x="3257553" y="2143343"/>
                  <a:pt x="3204152" y="2179892"/>
                </a:cubicBezTo>
                <a:cubicBezTo>
                  <a:pt x="2726165" y="2506987"/>
                  <a:pt x="2379682" y="2718542"/>
                  <a:pt x="1936072" y="2679731"/>
                </a:cubicBezTo>
                <a:cubicBezTo>
                  <a:pt x="1260149" y="2620595"/>
                  <a:pt x="807225" y="2284071"/>
                  <a:pt x="421690" y="1554434"/>
                </a:cubicBezTo>
                <a:cubicBezTo>
                  <a:pt x="371240" y="1458934"/>
                  <a:pt x="321385" y="1371732"/>
                  <a:pt x="273167" y="1287451"/>
                </a:cubicBezTo>
                <a:cubicBezTo>
                  <a:pt x="73334" y="938007"/>
                  <a:pt x="-21548" y="757071"/>
                  <a:pt x="4118" y="463709"/>
                </a:cubicBezTo>
                <a:cubicBezTo>
                  <a:pt x="13675" y="354475"/>
                  <a:pt x="32873" y="246587"/>
                  <a:pt x="61565" y="140457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E6B7CA-11F5-4132-9799-D7A91A088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516" y="1733909"/>
            <a:ext cx="5389822" cy="1318687"/>
          </a:xfrm>
        </p:spPr>
        <p:txBody>
          <a:bodyPr anchor="b">
            <a:normAutofit/>
          </a:bodyPr>
          <a:lstStyle/>
          <a:p>
            <a:r>
              <a:rPr lang="en-US" altLang="zh-CN" sz="3300" b="1" i="0" dirty="0">
                <a:effectLst/>
                <a:latin typeface="-apple-system"/>
              </a:rPr>
              <a:t>Beta 0.2.1 User Management (June 2, 2021)</a:t>
            </a:r>
            <a:endParaRPr lang="zh-CN" altLang="en-US" sz="33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FCCE6C-68C3-450D-AADC-E750951B09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22" r="12867" b="-3"/>
          <a:stretch/>
        </p:blipFill>
        <p:spPr>
          <a:xfrm>
            <a:off x="4120523" y="-5656"/>
            <a:ext cx="3519432" cy="2284460"/>
          </a:xfrm>
          <a:custGeom>
            <a:avLst/>
            <a:gdLst/>
            <a:ahLst/>
            <a:cxnLst/>
            <a:rect l="l" t="t" r="r" b="b"/>
            <a:pathLst>
              <a:path w="3401415" h="2207855">
                <a:moveTo>
                  <a:pt x="181555" y="0"/>
                </a:moveTo>
                <a:lnTo>
                  <a:pt x="3298827" y="0"/>
                </a:lnTo>
                <a:lnTo>
                  <a:pt x="3311223" y="34797"/>
                </a:lnTo>
                <a:cubicBezTo>
                  <a:pt x="3370461" y="233986"/>
                  <a:pt x="3401415" y="452351"/>
                  <a:pt x="3401415" y="681555"/>
                </a:cubicBezTo>
                <a:cubicBezTo>
                  <a:pt x="3401415" y="876639"/>
                  <a:pt x="3346890" y="1033208"/>
                  <a:pt x="3224702" y="1189259"/>
                </a:cubicBezTo>
                <a:cubicBezTo>
                  <a:pt x="3096894" y="1352496"/>
                  <a:pt x="2904852" y="1502846"/>
                  <a:pt x="2701498" y="1662006"/>
                </a:cubicBezTo>
                <a:cubicBezTo>
                  <a:pt x="2663980" y="1691337"/>
                  <a:pt x="2625221" y="1721703"/>
                  <a:pt x="2586463" y="1752439"/>
                </a:cubicBezTo>
                <a:cubicBezTo>
                  <a:pt x="2239532" y="2027511"/>
                  <a:pt x="1986324" y="2207855"/>
                  <a:pt x="1641219" y="2207855"/>
                </a:cubicBezTo>
                <a:cubicBezTo>
                  <a:pt x="1115386" y="2207855"/>
                  <a:pt x="742984" y="1986480"/>
                  <a:pt x="396053" y="1467590"/>
                </a:cubicBezTo>
                <a:cubicBezTo>
                  <a:pt x="350654" y="1399674"/>
                  <a:pt x="306273" y="1337906"/>
                  <a:pt x="263354" y="1278210"/>
                </a:cubicBezTo>
                <a:cubicBezTo>
                  <a:pt x="85473" y="1030689"/>
                  <a:pt x="0" y="901968"/>
                  <a:pt x="0" y="681555"/>
                </a:cubicBezTo>
                <a:cubicBezTo>
                  <a:pt x="0" y="462698"/>
                  <a:pt x="53576" y="246506"/>
                  <a:pt x="159122" y="38981"/>
                </a:cubicBezTo>
                <a:close/>
              </a:path>
            </a:pathLst>
          </a:cu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F045FB-F6BB-4257-9178-027E2C8E9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997" y="3211622"/>
            <a:ext cx="5887706" cy="352445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基本实现管理员对当前系统中的</a:t>
            </a:r>
            <a:r>
              <a:rPr lang="zh-CN" altLang="en-US" b="1" i="0" dirty="0">
                <a:effectLst/>
                <a:latin typeface="-apple-system"/>
              </a:rPr>
              <a:t>搜索和展示</a:t>
            </a:r>
            <a:r>
              <a:rPr lang="zh-CN" altLang="en-US" b="0" i="0" dirty="0">
                <a:effectLst/>
                <a:latin typeface="-apple-system"/>
              </a:rPr>
              <a:t>：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可以按任意单项排序，最多支持两个单项上升</a:t>
            </a:r>
            <a:r>
              <a:rPr lang="en-US" altLang="zh-CN" b="0" i="0" dirty="0">
                <a:effectLst/>
                <a:latin typeface="-apple-system"/>
              </a:rPr>
              <a:t>/</a:t>
            </a:r>
            <a:r>
              <a:rPr lang="zh-CN" altLang="en-US" b="0" i="0" dirty="0">
                <a:effectLst/>
                <a:latin typeface="-apple-system"/>
              </a:rPr>
              <a:t>下降排序。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可以使用姓名、邮箱、手机号码进行模糊搜索，或者按照</a:t>
            </a:r>
            <a:r>
              <a:rPr lang="en-US" altLang="zh-CN" b="0" i="0" dirty="0">
                <a:effectLst/>
                <a:latin typeface="-apple-system"/>
              </a:rPr>
              <a:t>ID</a:t>
            </a:r>
            <a:r>
              <a:rPr lang="zh-CN" altLang="en-US" b="0" i="0" dirty="0">
                <a:effectLst/>
                <a:latin typeface="-apple-system"/>
              </a:rPr>
              <a:t>进行精确搜索。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提升了</a:t>
            </a:r>
            <a:r>
              <a:rPr lang="zh-CN" altLang="en-US" b="1" i="0" dirty="0">
                <a:effectLst/>
                <a:latin typeface="-apple-system"/>
              </a:rPr>
              <a:t>系统的安全性</a:t>
            </a:r>
            <a:r>
              <a:rPr lang="zh-CN" altLang="en-US" b="0" i="0" dirty="0">
                <a:effectLst/>
                <a:latin typeface="-apple-system"/>
              </a:rPr>
              <a:t>，使非管理员不得通过修改</a:t>
            </a:r>
            <a:r>
              <a:rPr lang="en-US" altLang="zh-CN" b="0" i="0" dirty="0">
                <a:effectLst/>
                <a:latin typeface="-apple-system"/>
              </a:rPr>
              <a:t>URL</a:t>
            </a:r>
            <a:r>
              <a:rPr lang="zh-CN" altLang="en-US" b="0" i="0" dirty="0">
                <a:effectLst/>
                <a:latin typeface="-apple-system"/>
              </a:rPr>
              <a:t>的形式直接进入仅管理员可见页面。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提供了对用户的</a:t>
            </a:r>
            <a:r>
              <a:rPr lang="zh-CN" altLang="en-US" b="1" i="0" dirty="0">
                <a:effectLst/>
                <a:latin typeface="-apple-system"/>
              </a:rPr>
              <a:t>删除</a:t>
            </a:r>
            <a:r>
              <a:rPr lang="zh-CN" altLang="en-US" b="0" i="0" dirty="0">
                <a:effectLst/>
                <a:latin typeface="-apple-system"/>
              </a:rPr>
              <a:t>操作。</a:t>
            </a:r>
          </a:p>
          <a:p>
            <a:pPr>
              <a:lnSpc>
                <a:spcPct val="100000"/>
              </a:lnSpc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DEED33-46C0-43FC-814F-7F31E58E0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49" r="7448" b="1"/>
          <a:stretch/>
        </p:blipFill>
        <p:spPr>
          <a:xfrm>
            <a:off x="7260960" y="2256519"/>
            <a:ext cx="4930889" cy="4601483"/>
          </a:xfrm>
          <a:custGeom>
            <a:avLst/>
            <a:gdLst/>
            <a:ahLst/>
            <a:cxnLst/>
            <a:rect l="l" t="t" r="r" b="b"/>
            <a:pathLst>
              <a:path w="4930889" h="4601483">
                <a:moveTo>
                  <a:pt x="2486925" y="1243"/>
                </a:moveTo>
                <a:cubicBezTo>
                  <a:pt x="2843347" y="13472"/>
                  <a:pt x="3209341" y="116316"/>
                  <a:pt x="3569374" y="324181"/>
                </a:cubicBezTo>
                <a:cubicBezTo>
                  <a:pt x="4132718" y="649428"/>
                  <a:pt x="4585943" y="1173553"/>
                  <a:pt x="4856238" y="1766524"/>
                </a:cubicBezTo>
                <a:lnTo>
                  <a:pt x="4930889" y="1950930"/>
                </a:lnTo>
                <a:lnTo>
                  <a:pt x="4930888" y="3928933"/>
                </a:lnTo>
                <a:lnTo>
                  <a:pt x="4836868" y="4118750"/>
                </a:lnTo>
                <a:cubicBezTo>
                  <a:pt x="4733861" y="4297163"/>
                  <a:pt x="4611785" y="4422507"/>
                  <a:pt x="4475082" y="4521220"/>
                </a:cubicBezTo>
                <a:lnTo>
                  <a:pt x="4350095" y="4601483"/>
                </a:lnTo>
                <a:lnTo>
                  <a:pt x="997316" y="4601483"/>
                </a:lnTo>
                <a:lnTo>
                  <a:pt x="892840" y="4484501"/>
                </a:lnTo>
                <a:cubicBezTo>
                  <a:pt x="678469" y="4214961"/>
                  <a:pt x="542824" y="3894419"/>
                  <a:pt x="407191" y="3560852"/>
                </a:cubicBezTo>
                <a:cubicBezTo>
                  <a:pt x="109259" y="2828169"/>
                  <a:pt x="-222537" y="2176461"/>
                  <a:pt x="201279" y="1442391"/>
                </a:cubicBezTo>
                <a:cubicBezTo>
                  <a:pt x="727747" y="530521"/>
                  <a:pt x="1576073" y="-30011"/>
                  <a:pt x="2486925" y="124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66244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895989A-2D9B-49B1-A54E-8EDB1A96A5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" r="465" b="1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78" name="Freeform: Shape 77">
            <a:extLst>
              <a:ext uri="{FF2B5EF4-FFF2-40B4-BE49-F238E27FC236}">
                <a16:creationId xmlns:a16="http://schemas.microsoft.com/office/drawing/2014/main" id="{8B598134-D292-43E6-9C55-117198046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1834" y="0"/>
            <a:ext cx="4980168" cy="6858000"/>
          </a:xfrm>
          <a:custGeom>
            <a:avLst/>
            <a:gdLst>
              <a:gd name="connsiteX0" fmla="*/ 1623023 w 4901771"/>
              <a:gd name="connsiteY0" fmla="*/ 0 h 6858000"/>
              <a:gd name="connsiteX1" fmla="*/ 2716256 w 4901771"/>
              <a:gd name="connsiteY1" fmla="*/ 0 h 6858000"/>
              <a:gd name="connsiteX2" fmla="*/ 3496422 w 4901771"/>
              <a:gd name="connsiteY2" fmla="*/ 0 h 6858000"/>
              <a:gd name="connsiteX3" fmla="*/ 4544484 w 4901771"/>
              <a:gd name="connsiteY3" fmla="*/ 0 h 6858000"/>
              <a:gd name="connsiteX4" fmla="*/ 4710787 w 4901771"/>
              <a:gd name="connsiteY4" fmla="*/ 0 h 6858000"/>
              <a:gd name="connsiteX5" fmla="*/ 4901771 w 4901771"/>
              <a:gd name="connsiteY5" fmla="*/ 0 h 6858000"/>
              <a:gd name="connsiteX6" fmla="*/ 4901771 w 4901771"/>
              <a:gd name="connsiteY6" fmla="*/ 6858000 h 6858000"/>
              <a:gd name="connsiteX7" fmla="*/ 4710787 w 4901771"/>
              <a:gd name="connsiteY7" fmla="*/ 6858000 h 6858000"/>
              <a:gd name="connsiteX8" fmla="*/ 4544484 w 4901771"/>
              <a:gd name="connsiteY8" fmla="*/ 6858000 h 6858000"/>
              <a:gd name="connsiteX9" fmla="*/ 3496422 w 4901771"/>
              <a:gd name="connsiteY9" fmla="*/ 6858000 h 6858000"/>
              <a:gd name="connsiteX10" fmla="*/ 2716256 w 4901771"/>
              <a:gd name="connsiteY10" fmla="*/ 6858000 h 6858000"/>
              <a:gd name="connsiteX11" fmla="*/ 2502754 w 4901771"/>
              <a:gd name="connsiteY11" fmla="*/ 6858000 h 6858000"/>
              <a:gd name="connsiteX12" fmla="*/ 2390998 w 4901771"/>
              <a:gd name="connsiteY12" fmla="*/ 6780599 h 6858000"/>
              <a:gd name="connsiteX13" fmla="*/ 1874350 w 4901771"/>
              <a:gd name="connsiteY13" fmla="*/ 6374814 h 6858000"/>
              <a:gd name="connsiteX14" fmla="*/ 0 w 4901771"/>
              <a:gd name="connsiteY14" fmla="*/ 3621656 h 6858000"/>
              <a:gd name="connsiteX15" fmla="*/ 1600899 w 4901771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C884096-AEE2-476F-B01E-A98E4D1BD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2939" y="424815"/>
            <a:ext cx="3689406" cy="1944371"/>
          </a:xfrm>
        </p:spPr>
        <p:txBody>
          <a:bodyPr anchor="b">
            <a:normAutofit/>
          </a:bodyPr>
          <a:lstStyle/>
          <a:p>
            <a:r>
              <a:rPr lang="en-US" altLang="zh-CN" b="1" i="0" dirty="0">
                <a:effectLst/>
                <a:latin typeface="-apple-system"/>
              </a:rPr>
              <a:t>Beta 0.2.2 User Edit (June 4, 2021)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BFCF87-0FCE-47ED-8D51-FBB5EF820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361" y="2369186"/>
            <a:ext cx="4866334" cy="40639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修复了</a:t>
            </a:r>
            <a:r>
              <a:rPr lang="en-US" altLang="zh-CN" b="0" i="0" dirty="0">
                <a:effectLst/>
                <a:latin typeface="-apple-system"/>
              </a:rPr>
              <a:t>Filter</a:t>
            </a:r>
            <a:r>
              <a:rPr lang="zh-CN" altLang="en-US" b="0" i="0" dirty="0">
                <a:effectLst/>
                <a:latin typeface="-apple-system"/>
              </a:rPr>
              <a:t>栏中用户无法清空选择的</a:t>
            </a:r>
            <a:r>
              <a:rPr lang="en-US" altLang="zh-CN" b="0" i="0" dirty="0">
                <a:effectLst/>
                <a:latin typeface="-apple-system"/>
              </a:rPr>
              <a:t>BUG</a:t>
            </a:r>
            <a:r>
              <a:rPr lang="zh-CN" altLang="en-US" b="0" i="0" dirty="0">
                <a:effectLst/>
                <a:latin typeface="-apple-system"/>
              </a:rPr>
              <a:t>。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使用</a:t>
            </a:r>
            <a:r>
              <a:rPr lang="en-US" altLang="zh-CN" b="0" i="0" dirty="0">
                <a:effectLst/>
                <a:latin typeface="-apple-system"/>
              </a:rPr>
              <a:t>Bootstrap</a:t>
            </a:r>
            <a:r>
              <a:rPr lang="zh-CN" altLang="en-US" b="0" i="0" dirty="0">
                <a:effectLst/>
                <a:latin typeface="-apple-system"/>
              </a:rPr>
              <a:t>框架和</a:t>
            </a:r>
            <a:r>
              <a:rPr lang="en-US" altLang="zh-CN" b="0" i="0" dirty="0">
                <a:effectLst/>
                <a:latin typeface="-apple-system"/>
              </a:rPr>
              <a:t>HTML</a:t>
            </a:r>
            <a:r>
              <a:rPr lang="zh-CN" altLang="en-US" b="0" i="0" dirty="0">
                <a:effectLst/>
                <a:latin typeface="-apple-system"/>
              </a:rPr>
              <a:t>完成了客户信息修改的前端设计。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基本实现管理员新建</a:t>
            </a:r>
            <a:r>
              <a:rPr lang="en-US" altLang="zh-CN" b="0" i="0" dirty="0">
                <a:effectLst/>
                <a:latin typeface="-apple-system"/>
              </a:rPr>
              <a:t>/</a:t>
            </a:r>
            <a:r>
              <a:rPr lang="zh-CN" altLang="en-US" b="0" i="0" dirty="0">
                <a:effectLst/>
                <a:latin typeface="-apple-system"/>
              </a:rPr>
              <a:t>编辑客户的功能：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管理员必须键入某用户的全部信息，并且需要满足</a:t>
            </a:r>
            <a:r>
              <a:rPr lang="zh-CN" altLang="en-US" b="1" i="0" dirty="0">
                <a:effectLst/>
                <a:latin typeface="-apple-system"/>
              </a:rPr>
              <a:t>完整性约束</a:t>
            </a:r>
            <a:r>
              <a:rPr lang="zh-CN" altLang="en-US" b="0" i="0" dirty="0">
                <a:effectLst/>
                <a:latin typeface="-apple-system"/>
              </a:rPr>
              <a:t>。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管理员输入用户信息，前端页面将会显示用户名</a:t>
            </a:r>
            <a:r>
              <a:rPr lang="en-US" altLang="zh-CN" b="0" i="0" dirty="0">
                <a:effectLst/>
                <a:latin typeface="-apple-system"/>
              </a:rPr>
              <a:t>/</a:t>
            </a:r>
            <a:r>
              <a:rPr lang="zh-CN" altLang="en-US" b="0" i="0" dirty="0">
                <a:effectLst/>
                <a:latin typeface="-apple-system"/>
              </a:rPr>
              <a:t>手机号</a:t>
            </a:r>
            <a:r>
              <a:rPr lang="en-US" altLang="zh-CN" b="0" i="0" dirty="0">
                <a:effectLst/>
                <a:latin typeface="-apple-system"/>
              </a:rPr>
              <a:t>/Email</a:t>
            </a:r>
            <a:r>
              <a:rPr lang="zh-CN" altLang="en-US" b="0" i="0" dirty="0">
                <a:effectLst/>
                <a:latin typeface="-apple-system"/>
              </a:rPr>
              <a:t>已存在等</a:t>
            </a:r>
            <a:r>
              <a:rPr lang="zh-CN" altLang="en-US" b="1" i="0" dirty="0">
                <a:effectLst/>
                <a:latin typeface="-apple-system"/>
              </a:rPr>
              <a:t>错误提示</a:t>
            </a:r>
            <a:r>
              <a:rPr lang="zh-CN" altLang="en-US" b="0" i="0" dirty="0">
                <a:effectLst/>
                <a:latin typeface="-apple-system"/>
              </a:rPr>
              <a:t>。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管理员输入错误信息后，前端强制将输入信息改为修改前的信息。</a:t>
            </a:r>
          </a:p>
          <a:p>
            <a:pPr>
              <a:lnSpc>
                <a:spcPct val="100000"/>
              </a:lnSpc>
            </a:pP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002314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09A51432-C4E9-479C-95A3-3781749B5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477" y="249873"/>
            <a:ext cx="9164761" cy="1344612"/>
          </a:xfrm>
        </p:spPr>
        <p:txBody>
          <a:bodyPr anchor="b">
            <a:normAutofit/>
          </a:bodyPr>
          <a:lstStyle/>
          <a:p>
            <a:r>
              <a:rPr lang="en-US" altLang="zh-CN" b="1" i="0">
                <a:effectLst/>
                <a:latin typeface="-apple-system"/>
              </a:rPr>
              <a:t>Beta 0.2.3 Important Fixes (June 5, 2021)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3010FF-2643-477B-BAC2-B32893A54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107096"/>
            <a:ext cx="8391967" cy="284656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b="0" i="0">
                <a:effectLst/>
                <a:latin typeface="-apple-system"/>
              </a:rPr>
              <a:t>修复了修改用户时</a:t>
            </a:r>
            <a:r>
              <a:rPr lang="zh-CN" altLang="en-US" b="1" i="0">
                <a:effectLst/>
                <a:latin typeface="-apple-system"/>
              </a:rPr>
              <a:t>唯一性约束施加在本用户上</a:t>
            </a:r>
            <a:r>
              <a:rPr lang="zh-CN" altLang="en-US" b="0" i="0">
                <a:effectLst/>
                <a:latin typeface="-apple-system"/>
              </a:rPr>
              <a:t>的严重</a:t>
            </a:r>
            <a:r>
              <a:rPr lang="en-US" altLang="zh-CN" b="0" i="0">
                <a:effectLst/>
                <a:latin typeface="-apple-system"/>
              </a:rPr>
              <a:t>BUG</a:t>
            </a:r>
            <a:r>
              <a:rPr lang="zh-CN" altLang="en-US" b="0" i="0">
                <a:effectLst/>
                <a:latin typeface="-apple-system"/>
              </a:rPr>
              <a:t>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0" i="0">
                <a:effectLst/>
                <a:latin typeface="-apple-system"/>
              </a:rPr>
              <a:t>对管理员登录权限作了进一步提升，现在将</a:t>
            </a:r>
            <a:r>
              <a:rPr lang="zh-CN" altLang="en-US" b="1" i="0">
                <a:effectLst/>
                <a:latin typeface="-apple-system"/>
              </a:rPr>
              <a:t>记录管理员登录时的</a:t>
            </a:r>
            <a:r>
              <a:rPr lang="en-US" altLang="zh-CN" b="1" i="0">
                <a:effectLst/>
                <a:latin typeface="-apple-system"/>
              </a:rPr>
              <a:t>IP</a:t>
            </a:r>
            <a:r>
              <a:rPr lang="zh-CN" altLang="en-US" b="1" i="0">
                <a:effectLst/>
                <a:latin typeface="-apple-system"/>
              </a:rPr>
              <a:t>地址</a:t>
            </a:r>
            <a:r>
              <a:rPr lang="zh-CN" altLang="en-US" b="0" i="0">
                <a:effectLst/>
                <a:latin typeface="-apple-system"/>
              </a:rPr>
              <a:t>。</a:t>
            </a:r>
          </a:p>
          <a:p>
            <a:endParaRPr lang="zh-CN" altLang="en-US" dirty="0"/>
          </a:p>
        </p:txBody>
      </p:sp>
      <p:pic>
        <p:nvPicPr>
          <p:cNvPr id="5" name="图片 4" descr="图形用户界面&#10;&#10;描述已自动生成">
            <a:extLst>
              <a:ext uri="{FF2B5EF4-FFF2-40B4-BE49-F238E27FC236}">
                <a16:creationId xmlns:a16="http://schemas.microsoft.com/office/drawing/2014/main" id="{239ED654-EA77-4EB0-A1E1-12EDCA3D16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"/>
          <a:stretch/>
        </p:blipFill>
        <p:spPr>
          <a:xfrm>
            <a:off x="1595120" y="3583260"/>
            <a:ext cx="9185246" cy="87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87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1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3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3CE9C08-1219-4657-B7D9-F3FBE2130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20" y="2019"/>
            <a:ext cx="6237182" cy="1822123"/>
          </a:xfrm>
        </p:spPr>
        <p:txBody>
          <a:bodyPr anchor="b">
            <a:normAutofit/>
          </a:bodyPr>
          <a:lstStyle/>
          <a:p>
            <a:pPr>
              <a:lnSpc>
                <a:spcPct val="95000"/>
              </a:lnSpc>
            </a:pPr>
            <a:r>
              <a:rPr lang="en-US" altLang="zh-CN" sz="3200" dirty="0"/>
              <a:t>Beta 0.3.0 Publisher Management (June 9, 2021)</a:t>
            </a:r>
            <a:endParaRPr lang="zh-CN" altLang="en-US" sz="3200" dirty="0"/>
          </a:p>
        </p:txBody>
      </p:sp>
      <p:sp>
        <p:nvSpPr>
          <p:cNvPr id="21" name="Freeform: Shape 15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图片 4" descr="图形用户界面&#10;&#10;描述已自动生成">
            <a:extLst>
              <a:ext uri="{FF2B5EF4-FFF2-40B4-BE49-F238E27FC236}">
                <a16:creationId xmlns:a16="http://schemas.microsoft.com/office/drawing/2014/main" id="{24AD87C5-09EC-48AF-802F-87CAA0053E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77" r="18876" b="-1"/>
          <a:stretch/>
        </p:blipFill>
        <p:spPr>
          <a:xfrm>
            <a:off x="6877878" y="294199"/>
            <a:ext cx="5150794" cy="5001370"/>
          </a:xfrm>
          <a:custGeom>
            <a:avLst/>
            <a:gdLst/>
            <a:ahLst/>
            <a:cxnLst/>
            <a:rect l="l" t="t" r="r" b="b"/>
            <a:pathLst>
              <a:path w="5044104" h="4896924">
                <a:moveTo>
                  <a:pt x="2886613" y="0"/>
                </a:moveTo>
                <a:cubicBezTo>
                  <a:pt x="3218269" y="0"/>
                  <a:pt x="3523512" y="65865"/>
                  <a:pt x="3794011" y="195584"/>
                </a:cubicBezTo>
                <a:cubicBezTo>
                  <a:pt x="4047516" y="317247"/>
                  <a:pt x="4270172" y="494825"/>
                  <a:pt x="4455804" y="723284"/>
                </a:cubicBezTo>
                <a:cubicBezTo>
                  <a:pt x="4835198" y="1190375"/>
                  <a:pt x="5044104" y="1854168"/>
                  <a:pt x="5044104" y="2592438"/>
                </a:cubicBezTo>
                <a:cubicBezTo>
                  <a:pt x="5044104" y="2886985"/>
                  <a:pt x="4963247" y="3123382"/>
                  <a:pt x="4782050" y="3358996"/>
                </a:cubicBezTo>
                <a:cubicBezTo>
                  <a:pt x="4592516" y="3605460"/>
                  <a:pt x="4307730" y="3832465"/>
                  <a:pt x="4006167" y="4072775"/>
                </a:cubicBezTo>
                <a:cubicBezTo>
                  <a:pt x="3950530" y="4117058"/>
                  <a:pt x="3893052" y="4162907"/>
                  <a:pt x="3835576" y="4209314"/>
                </a:cubicBezTo>
                <a:cubicBezTo>
                  <a:pt x="3321099" y="4624632"/>
                  <a:pt x="2945605" y="4896924"/>
                  <a:pt x="2433835" y="4896924"/>
                </a:cubicBezTo>
                <a:cubicBezTo>
                  <a:pt x="1654054" y="4896924"/>
                  <a:pt x="1101803" y="4562680"/>
                  <a:pt x="587325" y="3779234"/>
                </a:cubicBezTo>
                <a:cubicBezTo>
                  <a:pt x="519999" y="3676690"/>
                  <a:pt x="454187" y="3583430"/>
                  <a:pt x="390540" y="3493298"/>
                </a:cubicBezTo>
                <a:cubicBezTo>
                  <a:pt x="126752" y="3119579"/>
                  <a:pt x="0" y="2925228"/>
                  <a:pt x="0" y="2592438"/>
                </a:cubicBezTo>
                <a:cubicBezTo>
                  <a:pt x="0" y="2261996"/>
                  <a:pt x="79450" y="1935577"/>
                  <a:pt x="235969" y="1622244"/>
                </a:cubicBezTo>
                <a:cubicBezTo>
                  <a:pt x="389133" y="1315731"/>
                  <a:pt x="608107" y="1035165"/>
                  <a:pt x="886724" y="788590"/>
                </a:cubicBezTo>
                <a:cubicBezTo>
                  <a:pt x="1160578" y="546153"/>
                  <a:pt x="1485846" y="346211"/>
                  <a:pt x="1827568" y="210454"/>
                </a:cubicBezTo>
                <a:cubicBezTo>
                  <a:pt x="2178491" y="70787"/>
                  <a:pt x="2534934" y="0"/>
                  <a:pt x="2886613" y="0"/>
                </a:cubicBezTo>
                <a:close/>
              </a:path>
            </a:pathLst>
          </a:cu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A92E8A-5B0D-4718-8C2F-08D856B7F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328" y="1857081"/>
            <a:ext cx="7141712" cy="4706720"/>
          </a:xfrm>
        </p:spPr>
        <p:txBody>
          <a:bodyPr anchor="t">
            <a:no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使用</a:t>
            </a:r>
            <a:r>
              <a:rPr lang="en-US" altLang="zh-CN" b="0" i="0" dirty="0">
                <a:effectLst/>
                <a:latin typeface="-apple-system"/>
              </a:rPr>
              <a:t>Bootstrap</a:t>
            </a:r>
            <a:r>
              <a:rPr lang="zh-CN" altLang="en-US" b="0" i="0" dirty="0">
                <a:effectLst/>
                <a:latin typeface="-apple-system"/>
              </a:rPr>
              <a:t>框架和</a:t>
            </a:r>
            <a:r>
              <a:rPr lang="en-US" altLang="zh-CN" b="0" i="0" dirty="0">
                <a:effectLst/>
                <a:latin typeface="-apple-system"/>
              </a:rPr>
              <a:t>HTML</a:t>
            </a:r>
            <a:r>
              <a:rPr lang="zh-CN" altLang="en-US" b="0" i="0" dirty="0">
                <a:effectLst/>
                <a:latin typeface="-apple-system"/>
              </a:rPr>
              <a:t>完成了出版商信息修改的前端设计。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基本实现管理员对当前系统中的</a:t>
            </a:r>
            <a:r>
              <a:rPr lang="zh-CN" altLang="en-US" b="1" i="0" dirty="0">
                <a:effectLst/>
                <a:latin typeface="-apple-system"/>
              </a:rPr>
              <a:t>搜索和展示</a:t>
            </a:r>
            <a:r>
              <a:rPr lang="zh-CN" altLang="en-US" b="0" i="0" dirty="0">
                <a:effectLst/>
                <a:latin typeface="-apple-system"/>
              </a:rPr>
              <a:t>：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可以按任意单项排序，最多支持两个单项上升</a:t>
            </a:r>
            <a:r>
              <a:rPr lang="en-US" altLang="zh-CN" b="0" i="0" dirty="0">
                <a:effectLst/>
                <a:latin typeface="-apple-system"/>
              </a:rPr>
              <a:t>/</a:t>
            </a:r>
            <a:r>
              <a:rPr lang="zh-CN" altLang="en-US" b="0" i="0" dirty="0">
                <a:effectLst/>
                <a:latin typeface="-apple-system"/>
              </a:rPr>
              <a:t>下降排序。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可以使用出版商名称、邮箱、手机号码进行模糊搜索，或者按照</a:t>
            </a:r>
            <a:r>
              <a:rPr lang="en-US" altLang="zh-CN" b="0" i="0" dirty="0">
                <a:effectLst/>
                <a:latin typeface="-apple-system"/>
              </a:rPr>
              <a:t>ID</a:t>
            </a:r>
            <a:r>
              <a:rPr lang="zh-CN" altLang="en-US" b="0" i="0" dirty="0">
                <a:effectLst/>
                <a:latin typeface="-apple-system"/>
              </a:rPr>
              <a:t>进行精确搜索。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提供了对出版商的</a:t>
            </a:r>
            <a:r>
              <a:rPr lang="zh-CN" altLang="en-US" b="1" i="0" dirty="0">
                <a:effectLst/>
                <a:latin typeface="-apple-system"/>
              </a:rPr>
              <a:t>删除</a:t>
            </a:r>
            <a:r>
              <a:rPr lang="zh-CN" altLang="en-US" b="0" i="0" dirty="0">
                <a:effectLst/>
                <a:latin typeface="-apple-system"/>
              </a:rPr>
              <a:t>操作。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基本实现管理员</a:t>
            </a:r>
            <a:r>
              <a:rPr lang="zh-CN" altLang="en-US" b="1" i="0" dirty="0">
                <a:effectLst/>
                <a:latin typeface="-apple-system"/>
              </a:rPr>
              <a:t>新建</a:t>
            </a:r>
            <a:r>
              <a:rPr lang="en-US" altLang="zh-CN" b="1" i="0" dirty="0">
                <a:effectLst/>
                <a:latin typeface="-apple-system"/>
              </a:rPr>
              <a:t>/</a:t>
            </a:r>
            <a:r>
              <a:rPr lang="zh-CN" altLang="en-US" b="1" i="0" dirty="0">
                <a:effectLst/>
                <a:latin typeface="-apple-system"/>
              </a:rPr>
              <a:t>编辑出版商</a:t>
            </a:r>
            <a:r>
              <a:rPr lang="zh-CN" altLang="en-US" b="0" i="0" dirty="0">
                <a:effectLst/>
                <a:latin typeface="-apple-system"/>
              </a:rPr>
              <a:t>的功能：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管理员必须键入某出版商的全部信息，并且需要满足完整性约束。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管理员输入出版商信息，前端页面将会显示出版商名称</a:t>
            </a:r>
            <a:r>
              <a:rPr lang="en-US" altLang="zh-CN" b="0" i="0" dirty="0">
                <a:effectLst/>
                <a:latin typeface="-apple-system"/>
              </a:rPr>
              <a:t>/</a:t>
            </a:r>
            <a:r>
              <a:rPr lang="zh-CN" altLang="en-US" b="0" i="0" dirty="0">
                <a:effectLst/>
                <a:latin typeface="-apple-system"/>
              </a:rPr>
              <a:t>手机号</a:t>
            </a:r>
            <a:r>
              <a:rPr lang="en-US" altLang="zh-CN" b="0" i="0" dirty="0">
                <a:effectLst/>
                <a:latin typeface="-apple-system"/>
              </a:rPr>
              <a:t>/Email</a:t>
            </a:r>
            <a:r>
              <a:rPr lang="zh-CN" altLang="en-US" b="0" i="0" dirty="0">
                <a:effectLst/>
                <a:latin typeface="-apple-system"/>
              </a:rPr>
              <a:t>已存在等错误提示。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管理员输入错误信息后，前端强制将输入信息改为修改前的信息。</a:t>
            </a:r>
          </a:p>
          <a:p>
            <a:pPr>
              <a:lnSpc>
                <a:spcPct val="12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0454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24B049D-DEE7-45B4-9631-AD5EF8D66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564" y="-293559"/>
            <a:ext cx="5912660" cy="1822123"/>
          </a:xfrm>
        </p:spPr>
        <p:txBody>
          <a:bodyPr anchor="b">
            <a:normAutofit/>
          </a:bodyPr>
          <a:lstStyle/>
          <a:p>
            <a:pPr>
              <a:lnSpc>
                <a:spcPct val="95000"/>
              </a:lnSpc>
            </a:pPr>
            <a:r>
              <a:rPr lang="en-US" altLang="zh-CN" b="1" i="0" dirty="0">
                <a:effectLst/>
                <a:latin typeface="-apple-system"/>
              </a:rPr>
              <a:t>Beta 0.3.1 Writer Management (June 8, 2021)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B652AC-EE55-4381-8B54-C07122BA3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564" y="1662636"/>
            <a:ext cx="6297811" cy="3467518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使用</a:t>
            </a:r>
            <a:r>
              <a:rPr lang="en-US" altLang="zh-CN" b="0" i="0" dirty="0">
                <a:effectLst/>
                <a:latin typeface="-apple-system"/>
              </a:rPr>
              <a:t>Bootstrap</a:t>
            </a:r>
            <a:r>
              <a:rPr lang="zh-CN" altLang="en-US" b="0" i="0" dirty="0">
                <a:effectLst/>
                <a:latin typeface="-apple-system"/>
              </a:rPr>
              <a:t>框架和</a:t>
            </a:r>
            <a:r>
              <a:rPr lang="en-US" altLang="zh-CN" b="0" i="0" dirty="0">
                <a:effectLst/>
                <a:latin typeface="-apple-system"/>
              </a:rPr>
              <a:t>HTML</a:t>
            </a:r>
            <a:r>
              <a:rPr lang="zh-CN" altLang="en-US" b="0" i="0" dirty="0">
                <a:effectLst/>
                <a:latin typeface="-apple-system"/>
              </a:rPr>
              <a:t>完成了作者信息修改的前端设计。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基本实现管理员对当前系统中的</a:t>
            </a:r>
            <a:r>
              <a:rPr lang="zh-CN" altLang="en-US" b="1" i="0" dirty="0">
                <a:effectLst/>
                <a:latin typeface="-apple-system"/>
              </a:rPr>
              <a:t>搜索和展示</a:t>
            </a:r>
            <a:r>
              <a:rPr lang="zh-CN" altLang="en-US" b="0" i="0" dirty="0">
                <a:effectLst/>
                <a:latin typeface="-apple-system"/>
              </a:rPr>
              <a:t>：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可以按任意单项排序，最多支持两个单项上升</a:t>
            </a:r>
            <a:r>
              <a:rPr lang="en-US" altLang="zh-CN" b="0" i="0" dirty="0">
                <a:effectLst/>
                <a:latin typeface="-apple-system"/>
              </a:rPr>
              <a:t>/</a:t>
            </a:r>
            <a:r>
              <a:rPr lang="zh-CN" altLang="en-US" b="0" i="0" dirty="0">
                <a:effectLst/>
                <a:latin typeface="-apple-system"/>
              </a:rPr>
              <a:t>下降排序。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可以使用作者名称、作者</a:t>
            </a:r>
            <a:r>
              <a:rPr lang="en-US" altLang="zh-CN" b="0" i="0" dirty="0">
                <a:effectLst/>
                <a:latin typeface="-apple-system"/>
              </a:rPr>
              <a:t>/</a:t>
            </a:r>
            <a:r>
              <a:rPr lang="zh-CN" altLang="en-US" b="0" i="0" dirty="0">
                <a:effectLst/>
                <a:latin typeface="-apple-system"/>
              </a:rPr>
              <a:t>译者分类进行模糊搜索，或者按照</a:t>
            </a:r>
            <a:r>
              <a:rPr lang="en-US" altLang="zh-CN" b="0" i="0" dirty="0">
                <a:effectLst/>
                <a:latin typeface="-apple-system"/>
              </a:rPr>
              <a:t>ID</a:t>
            </a:r>
            <a:r>
              <a:rPr lang="zh-CN" altLang="en-US" b="0" i="0" dirty="0">
                <a:effectLst/>
                <a:latin typeface="-apple-system"/>
              </a:rPr>
              <a:t>进行精确搜索。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提供了对作者的</a:t>
            </a:r>
            <a:r>
              <a:rPr lang="zh-CN" altLang="en-US" b="1" i="0" dirty="0">
                <a:effectLst/>
                <a:latin typeface="-apple-system"/>
              </a:rPr>
              <a:t>删除</a:t>
            </a:r>
            <a:r>
              <a:rPr lang="zh-CN" altLang="en-US" b="0" i="0" dirty="0">
                <a:effectLst/>
                <a:latin typeface="-apple-system"/>
              </a:rPr>
              <a:t>操作。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基本实现管理员</a:t>
            </a:r>
            <a:r>
              <a:rPr lang="zh-CN" altLang="en-US" b="1" i="0" dirty="0">
                <a:effectLst/>
                <a:latin typeface="-apple-system"/>
              </a:rPr>
              <a:t>新建</a:t>
            </a:r>
            <a:r>
              <a:rPr lang="en-US" altLang="zh-CN" b="1" i="0" dirty="0">
                <a:effectLst/>
                <a:latin typeface="-apple-system"/>
              </a:rPr>
              <a:t>/</a:t>
            </a:r>
            <a:r>
              <a:rPr lang="zh-CN" altLang="en-US" b="1" i="0" dirty="0">
                <a:effectLst/>
                <a:latin typeface="-apple-system"/>
              </a:rPr>
              <a:t>编辑</a:t>
            </a:r>
            <a:r>
              <a:rPr lang="zh-CN" altLang="en-US" b="0" i="0" dirty="0">
                <a:effectLst/>
                <a:latin typeface="-apple-system"/>
              </a:rPr>
              <a:t>作者的功能：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管理员必须键入某作者的全部信息，并且需要满足完整性约束。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管理员输入作者信息，前端页面将会显示作者</a:t>
            </a:r>
            <a:r>
              <a:rPr lang="en-US" altLang="zh-CN" b="0" i="0" dirty="0">
                <a:effectLst/>
                <a:latin typeface="-apple-system"/>
              </a:rPr>
              <a:t>/</a:t>
            </a:r>
            <a:r>
              <a:rPr lang="zh-CN" altLang="en-US" b="0" i="0" dirty="0">
                <a:effectLst/>
                <a:latin typeface="-apple-system"/>
              </a:rPr>
              <a:t>译者已存在等错误提示。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同一个名称只能存在最多一位作者和一位译者。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管理员输入错误信息后，前端强制将输入信息改为修改前的信息。</a:t>
            </a:r>
          </a:p>
          <a:p>
            <a:pPr>
              <a:lnSpc>
                <a:spcPct val="100000"/>
              </a:lnSpc>
            </a:pPr>
            <a:endParaRPr lang="zh-CN" alt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图片 6" descr="表格&#10;&#10;中度可信度描述已自动生成">
            <a:extLst>
              <a:ext uri="{FF2B5EF4-FFF2-40B4-BE49-F238E27FC236}">
                <a16:creationId xmlns:a16="http://schemas.microsoft.com/office/drawing/2014/main" id="{031AECDD-28BE-427D-B828-8D795C3A98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9"/>
          <a:stretch/>
        </p:blipFill>
        <p:spPr>
          <a:xfrm>
            <a:off x="6325451" y="617503"/>
            <a:ext cx="6297812" cy="397481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60785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66E1BA82-E8C4-4361-9CE0-E096D04C0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r>
              <a:rPr lang="en-US" altLang="zh-CN" b="1" i="0">
                <a:effectLst/>
                <a:latin typeface="-apple-system"/>
              </a:rPr>
              <a:t>Beta 0.3.2 Data.py (June 16, 2021)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CBC2BC-F8ED-4BAE-91C9-2777436CD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1900635"/>
            <a:ext cx="8391967" cy="284656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获取并整理豆瓣网</a:t>
            </a:r>
            <a:r>
              <a:rPr lang="zh-CN" altLang="en-US" b="1" i="0" dirty="0">
                <a:effectLst/>
                <a:latin typeface="-apple-system"/>
              </a:rPr>
              <a:t>爬虫数据</a:t>
            </a:r>
            <a:r>
              <a:rPr lang="zh-CN" altLang="en-US" b="0" i="0" dirty="0">
                <a:effectLst/>
                <a:latin typeface="-apple-system"/>
              </a:rPr>
              <a:t>，并处理图书</a:t>
            </a:r>
            <a:r>
              <a:rPr lang="zh-CN" altLang="en-US" b="1" i="0" dirty="0">
                <a:effectLst/>
                <a:latin typeface="-apple-system"/>
              </a:rPr>
              <a:t>分类信息</a:t>
            </a:r>
            <a:r>
              <a:rPr lang="zh-CN" altLang="en-US" b="0" i="0" dirty="0">
                <a:effectLst/>
                <a:latin typeface="-apple-system"/>
              </a:rPr>
              <a:t>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建立图书</a:t>
            </a:r>
            <a:r>
              <a:rPr lang="en-US" altLang="zh-CN" b="0" i="0" dirty="0">
                <a:effectLst/>
                <a:latin typeface="-apple-system"/>
              </a:rPr>
              <a:t>-</a:t>
            </a:r>
            <a:r>
              <a:rPr lang="zh-CN" altLang="en-US" b="0" i="0" dirty="0">
                <a:effectLst/>
                <a:latin typeface="-apple-system"/>
              </a:rPr>
              <a:t>作者</a:t>
            </a:r>
            <a:r>
              <a:rPr lang="en-US" altLang="zh-CN" b="0" i="0" dirty="0">
                <a:effectLst/>
                <a:latin typeface="-apple-system"/>
              </a:rPr>
              <a:t>/</a:t>
            </a:r>
            <a:r>
              <a:rPr lang="zh-CN" altLang="en-US" b="0" i="0" dirty="0">
                <a:effectLst/>
                <a:latin typeface="-apple-system"/>
              </a:rPr>
              <a:t>译者 </a:t>
            </a:r>
            <a:r>
              <a:rPr lang="en-US" altLang="zh-CN" b="0" i="0" dirty="0">
                <a:effectLst/>
                <a:latin typeface="-apple-system"/>
              </a:rPr>
              <a:t>Many-to-Many Relationship</a:t>
            </a:r>
            <a:r>
              <a:rPr lang="zh-CN" altLang="en-US" b="0" i="0" dirty="0">
                <a:effectLst/>
                <a:latin typeface="-apple-system"/>
              </a:rPr>
              <a:t>，图书</a:t>
            </a:r>
            <a:r>
              <a:rPr lang="en-US" altLang="zh-CN" b="0" i="0" dirty="0">
                <a:effectLst/>
                <a:latin typeface="-apple-system"/>
              </a:rPr>
              <a:t>-</a:t>
            </a:r>
            <a:r>
              <a:rPr lang="zh-CN" altLang="en-US" b="0" i="0" dirty="0">
                <a:effectLst/>
                <a:latin typeface="-apple-system"/>
              </a:rPr>
              <a:t>类别，图书</a:t>
            </a:r>
            <a:r>
              <a:rPr lang="en-US" altLang="zh-CN" b="0" i="0" dirty="0">
                <a:effectLst/>
                <a:latin typeface="-apple-system"/>
              </a:rPr>
              <a:t>-</a:t>
            </a:r>
            <a:r>
              <a:rPr lang="zh-CN" altLang="en-US" b="0" i="0" dirty="0">
                <a:effectLst/>
                <a:latin typeface="-apple-system"/>
              </a:rPr>
              <a:t>子类，图书</a:t>
            </a:r>
            <a:r>
              <a:rPr lang="en-US" altLang="zh-CN" b="0" i="0" dirty="0">
                <a:effectLst/>
                <a:latin typeface="-apple-system"/>
              </a:rPr>
              <a:t>-</a:t>
            </a:r>
            <a:r>
              <a:rPr lang="zh-CN" altLang="en-US" b="0" i="0" dirty="0">
                <a:effectLst/>
                <a:latin typeface="-apple-system"/>
              </a:rPr>
              <a:t>出版社， 子类</a:t>
            </a:r>
            <a:r>
              <a:rPr lang="en-US" altLang="zh-CN" b="0" i="0" dirty="0">
                <a:effectLst/>
                <a:latin typeface="-apple-system"/>
              </a:rPr>
              <a:t>-</a:t>
            </a:r>
            <a:r>
              <a:rPr lang="zh-CN" altLang="en-US" b="0" i="0" dirty="0">
                <a:effectLst/>
                <a:latin typeface="-apple-system"/>
              </a:rPr>
              <a:t>类别 </a:t>
            </a:r>
            <a:r>
              <a:rPr lang="en-US" altLang="zh-CN" b="0" i="0" dirty="0">
                <a:effectLst/>
                <a:latin typeface="-apple-system"/>
              </a:rPr>
              <a:t>Many-to-One Relationship</a:t>
            </a:r>
            <a:r>
              <a:rPr lang="zh-CN" altLang="en-US" b="0" i="0" dirty="0">
                <a:effectLst/>
                <a:latin typeface="-apple-system"/>
              </a:rPr>
              <a:t>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创建</a:t>
            </a:r>
            <a:r>
              <a:rPr lang="en-US" altLang="zh-CN" b="1" i="0" dirty="0">
                <a:effectLst/>
                <a:latin typeface="-apple-system"/>
              </a:rPr>
              <a:t>data.py</a:t>
            </a:r>
            <a:r>
              <a:rPr lang="zh-CN" altLang="en-US" b="1" i="0" dirty="0">
                <a:effectLst/>
                <a:latin typeface="-apple-system"/>
              </a:rPr>
              <a:t>脚本</a:t>
            </a:r>
            <a:r>
              <a:rPr lang="zh-CN" altLang="en-US" b="0" i="0" dirty="0">
                <a:effectLst/>
                <a:latin typeface="-apple-system"/>
              </a:rPr>
              <a:t>，实现用户、作者、出版社、图书信息</a:t>
            </a:r>
            <a:r>
              <a:rPr lang="zh-CN" altLang="en-US" b="1" i="0" dirty="0">
                <a:effectLst/>
                <a:latin typeface="-apple-system"/>
              </a:rPr>
              <a:t>自动导入</a:t>
            </a:r>
            <a:r>
              <a:rPr lang="zh-CN" altLang="en-US" b="0" i="0" dirty="0">
                <a:effectLst/>
                <a:latin typeface="-apple-system"/>
              </a:rPr>
              <a:t>操作。</a:t>
            </a:r>
          </a:p>
          <a:p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A894696-EEA8-4D49-8DF6-9A11364F218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B0F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801495" y="3871627"/>
            <a:ext cx="8945794" cy="113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80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45A3BE3-F0F5-4528-8E0F-6A4C1F816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449" y="-440690"/>
            <a:ext cx="5956922" cy="1639888"/>
          </a:xfrm>
        </p:spPr>
        <p:txBody>
          <a:bodyPr anchor="b">
            <a:normAutofit/>
          </a:bodyPr>
          <a:lstStyle/>
          <a:p>
            <a:pPr>
              <a:lnSpc>
                <a:spcPct val="95000"/>
              </a:lnSpc>
            </a:pPr>
            <a:r>
              <a:rPr lang="en-US" altLang="zh-CN" sz="3300" b="1" i="0" dirty="0">
                <a:effectLst/>
                <a:latin typeface="-apple-system"/>
              </a:rPr>
              <a:t>Beta 0.3.3 Book Management (June 18, 2021)</a:t>
            </a:r>
            <a:endParaRPr lang="zh-CN" altLang="en-US" sz="3300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73906" y="0"/>
            <a:ext cx="5118093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28605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821429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8FEC44D-413C-42E3-A0ED-3ED2739598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26" r="4112"/>
          <a:stretch/>
        </p:blipFill>
        <p:spPr>
          <a:xfrm>
            <a:off x="7293798" y="10"/>
            <a:ext cx="4898203" cy="3488426"/>
          </a:xfrm>
          <a:custGeom>
            <a:avLst/>
            <a:gdLst/>
            <a:ahLst/>
            <a:cxnLst/>
            <a:rect l="l" t="t" r="r" b="b"/>
            <a:pathLst>
              <a:path w="4898203" h="3470148">
                <a:moveTo>
                  <a:pt x="1619455" y="0"/>
                </a:moveTo>
                <a:lnTo>
                  <a:pt x="2712688" y="0"/>
                </a:lnTo>
                <a:lnTo>
                  <a:pt x="3492854" y="0"/>
                </a:lnTo>
                <a:lnTo>
                  <a:pt x="4540916" y="0"/>
                </a:lnTo>
                <a:lnTo>
                  <a:pt x="4707219" y="0"/>
                </a:lnTo>
                <a:lnTo>
                  <a:pt x="4898203" y="0"/>
                </a:lnTo>
                <a:lnTo>
                  <a:pt x="4898203" y="3470148"/>
                </a:lnTo>
                <a:lnTo>
                  <a:pt x="0" y="3470148"/>
                </a:lnTo>
                <a:lnTo>
                  <a:pt x="3126" y="3337395"/>
                </a:lnTo>
                <a:cubicBezTo>
                  <a:pt x="69921" y="1928213"/>
                  <a:pt x="634366" y="708413"/>
                  <a:pt x="1597331" y="14997"/>
                </a:cubicBezTo>
                <a:close/>
              </a:path>
            </a:pathLst>
          </a:custGeom>
        </p:spPr>
      </p:pic>
      <p:pic>
        <p:nvPicPr>
          <p:cNvPr id="9" name="图片 8" descr="图片包含 表格&#10;&#10;描述已自动生成">
            <a:extLst>
              <a:ext uri="{FF2B5EF4-FFF2-40B4-BE49-F238E27FC236}">
                <a16:creationId xmlns:a16="http://schemas.microsoft.com/office/drawing/2014/main" id="{D69E1F5B-7CA0-4E89-95A2-D17DEB6CB4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80" r="5215" b="2"/>
          <a:stretch/>
        </p:blipFill>
        <p:spPr>
          <a:xfrm>
            <a:off x="7290230" y="3534156"/>
            <a:ext cx="4901771" cy="3323844"/>
          </a:xfrm>
          <a:custGeom>
            <a:avLst/>
            <a:gdLst/>
            <a:ahLst/>
            <a:cxnLst/>
            <a:rect l="l" t="t" r="r" b="b"/>
            <a:pathLst>
              <a:path w="4901771" h="3305556">
                <a:moveTo>
                  <a:pt x="1630" y="0"/>
                </a:moveTo>
                <a:lnTo>
                  <a:pt x="4901771" y="0"/>
                </a:lnTo>
                <a:lnTo>
                  <a:pt x="4901771" y="3305556"/>
                </a:lnTo>
                <a:lnTo>
                  <a:pt x="4710787" y="3305556"/>
                </a:lnTo>
                <a:lnTo>
                  <a:pt x="4544484" y="3305556"/>
                </a:lnTo>
                <a:lnTo>
                  <a:pt x="3496422" y="3305556"/>
                </a:lnTo>
                <a:lnTo>
                  <a:pt x="2716256" y="3305556"/>
                </a:lnTo>
                <a:lnTo>
                  <a:pt x="2502754" y="3305556"/>
                </a:lnTo>
                <a:lnTo>
                  <a:pt x="2390998" y="3228155"/>
                </a:lnTo>
                <a:cubicBezTo>
                  <a:pt x="2217180" y="3100664"/>
                  <a:pt x="2046553" y="2962953"/>
                  <a:pt x="1874350" y="2822370"/>
                </a:cubicBezTo>
                <a:cubicBezTo>
                  <a:pt x="928725" y="2050395"/>
                  <a:pt x="0" y="1416687"/>
                  <a:pt x="0" y="69212"/>
                </a:cubicBezTo>
                <a:close/>
              </a:path>
            </a:pathLst>
          </a:cu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DC8979-24B3-4765-A99D-5872E5E24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240" y="1124268"/>
            <a:ext cx="7050369" cy="506317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使用</a:t>
            </a:r>
            <a:r>
              <a:rPr lang="en-US" altLang="zh-CN" b="0" i="0" dirty="0">
                <a:effectLst/>
                <a:latin typeface="-apple-system"/>
              </a:rPr>
              <a:t>Bootstrap</a:t>
            </a:r>
            <a:r>
              <a:rPr lang="zh-CN" altLang="en-US" b="0" i="0" dirty="0">
                <a:effectLst/>
                <a:latin typeface="-apple-system"/>
              </a:rPr>
              <a:t>框架和</a:t>
            </a:r>
            <a:r>
              <a:rPr lang="en-US" altLang="zh-CN" b="0" i="0" dirty="0">
                <a:effectLst/>
                <a:latin typeface="-apple-system"/>
              </a:rPr>
              <a:t>HTML</a:t>
            </a:r>
            <a:r>
              <a:rPr lang="zh-CN" altLang="en-US" b="0" i="0" dirty="0">
                <a:effectLst/>
                <a:latin typeface="-apple-system"/>
              </a:rPr>
              <a:t>完成了图书信息修改的前端设计。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基本实现管理员对当前系统中的</a:t>
            </a:r>
            <a:r>
              <a:rPr lang="zh-CN" altLang="en-US" b="1" i="0" dirty="0">
                <a:effectLst/>
                <a:latin typeface="-apple-system"/>
              </a:rPr>
              <a:t>搜索和展示</a:t>
            </a:r>
            <a:r>
              <a:rPr lang="zh-CN" altLang="en-US" b="0" i="0" dirty="0">
                <a:effectLst/>
                <a:latin typeface="-apple-system"/>
              </a:rPr>
              <a:t>：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可以按任意单项排序，最多支持两个单项上升</a:t>
            </a:r>
            <a:r>
              <a:rPr lang="en-US" altLang="zh-CN" b="0" i="0" dirty="0">
                <a:effectLst/>
                <a:latin typeface="-apple-system"/>
              </a:rPr>
              <a:t>/</a:t>
            </a:r>
            <a:r>
              <a:rPr lang="zh-CN" altLang="en-US" b="0" i="0" dirty="0">
                <a:effectLst/>
                <a:latin typeface="-apple-system"/>
              </a:rPr>
              <a:t>下降排序。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可以使用图书名称、作者名称、分类信息、出版社信息进行模糊搜索，或者按照</a:t>
            </a:r>
            <a:r>
              <a:rPr lang="en-US" altLang="zh-CN" b="0" i="0" dirty="0">
                <a:effectLst/>
                <a:latin typeface="-apple-system"/>
              </a:rPr>
              <a:t>ID</a:t>
            </a:r>
            <a:r>
              <a:rPr lang="zh-CN" altLang="en-US" b="0" i="0" dirty="0">
                <a:effectLst/>
                <a:latin typeface="-apple-system"/>
              </a:rPr>
              <a:t>进行精确搜索。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提供了对图书的</a:t>
            </a:r>
            <a:r>
              <a:rPr lang="zh-CN" altLang="en-US" b="1" i="0" dirty="0">
                <a:effectLst/>
                <a:latin typeface="-apple-system"/>
              </a:rPr>
              <a:t>删除</a:t>
            </a:r>
            <a:r>
              <a:rPr lang="zh-CN" altLang="en-US" b="0" i="0" dirty="0">
                <a:effectLst/>
                <a:latin typeface="-apple-system"/>
              </a:rPr>
              <a:t>操作。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基本实现管理员</a:t>
            </a:r>
            <a:r>
              <a:rPr lang="zh-CN" altLang="en-US" b="1" i="0" dirty="0">
                <a:effectLst/>
                <a:latin typeface="-apple-system"/>
              </a:rPr>
              <a:t>新建</a:t>
            </a:r>
            <a:r>
              <a:rPr lang="en-US" altLang="zh-CN" b="1" i="0" dirty="0">
                <a:effectLst/>
                <a:latin typeface="-apple-system"/>
              </a:rPr>
              <a:t>/</a:t>
            </a:r>
            <a:r>
              <a:rPr lang="zh-CN" altLang="en-US" b="1" i="0" dirty="0">
                <a:effectLst/>
                <a:latin typeface="-apple-system"/>
              </a:rPr>
              <a:t>编辑</a:t>
            </a:r>
            <a:r>
              <a:rPr lang="zh-CN" altLang="en-US" b="0" i="0" dirty="0">
                <a:effectLst/>
                <a:latin typeface="-apple-system"/>
              </a:rPr>
              <a:t>图书的功能：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管理员必须键入某图书的全部信息，并且需要满足完整性约束。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管理员输入图书信息，前端页面将会显示图书已存在</a:t>
            </a:r>
            <a:r>
              <a:rPr lang="en-US" altLang="zh-CN" b="0" i="0" dirty="0">
                <a:effectLst/>
                <a:latin typeface="-apple-system"/>
              </a:rPr>
              <a:t>/</a:t>
            </a:r>
            <a:r>
              <a:rPr lang="zh-CN" altLang="en-US" b="0" i="0" dirty="0">
                <a:effectLst/>
                <a:latin typeface="-apple-system"/>
              </a:rPr>
              <a:t>作者</a:t>
            </a:r>
            <a:r>
              <a:rPr lang="en-US" altLang="zh-CN" b="0" i="0" dirty="0">
                <a:effectLst/>
                <a:latin typeface="-apple-system"/>
              </a:rPr>
              <a:t>/</a:t>
            </a:r>
            <a:r>
              <a:rPr lang="zh-CN" altLang="en-US" b="0" i="0" dirty="0">
                <a:effectLst/>
                <a:latin typeface="-apple-system"/>
              </a:rPr>
              <a:t>出版商不存在等错误提示。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图书的存在</a:t>
            </a:r>
            <a:r>
              <a:rPr lang="zh-CN" altLang="en-US" b="1" i="0" dirty="0">
                <a:effectLst/>
                <a:latin typeface="-apple-system"/>
              </a:rPr>
              <a:t>当且仅当</a:t>
            </a:r>
            <a:r>
              <a:rPr lang="zh-CN" altLang="en-US" b="0" i="0" dirty="0">
                <a:effectLst/>
                <a:latin typeface="-apple-system"/>
              </a:rPr>
              <a:t>其作者</a:t>
            </a:r>
            <a:r>
              <a:rPr lang="en-US" altLang="zh-CN" b="0" i="0" dirty="0">
                <a:effectLst/>
                <a:latin typeface="-apple-system"/>
              </a:rPr>
              <a:t>/</a:t>
            </a:r>
            <a:r>
              <a:rPr lang="zh-CN" altLang="en-US" b="0" i="0" dirty="0">
                <a:effectLst/>
                <a:latin typeface="-apple-system"/>
              </a:rPr>
              <a:t>译者以及出版商存在。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版本、出版商相同的同名图书将被认为是</a:t>
            </a:r>
            <a:r>
              <a:rPr lang="zh-CN" altLang="en-US" b="1" i="0" dirty="0">
                <a:effectLst/>
                <a:latin typeface="-apple-system"/>
              </a:rPr>
              <a:t>重复</a:t>
            </a:r>
            <a:r>
              <a:rPr lang="zh-CN" altLang="en-US" b="0" i="0" dirty="0">
                <a:effectLst/>
                <a:latin typeface="-apple-system"/>
              </a:rPr>
              <a:t>的错误信息。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管理员输入错误信息后，前端强制将输入信息改为修改前的信息。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创建</a:t>
            </a:r>
            <a:r>
              <a:rPr lang="zh-CN" altLang="en-US" b="1" i="0" dirty="0">
                <a:effectLst/>
                <a:latin typeface="-apple-system"/>
              </a:rPr>
              <a:t>订单格式</a:t>
            </a:r>
            <a:r>
              <a:rPr lang="zh-CN" altLang="en-US" b="0" i="0" dirty="0">
                <a:effectLst/>
                <a:latin typeface="-apple-system"/>
              </a:rPr>
              <a:t>，建立图书</a:t>
            </a:r>
            <a:r>
              <a:rPr lang="en-US" altLang="zh-CN" b="0" i="0" dirty="0">
                <a:effectLst/>
                <a:latin typeface="-apple-system"/>
              </a:rPr>
              <a:t>-</a:t>
            </a:r>
            <a:r>
              <a:rPr lang="zh-CN" altLang="en-US" b="0" i="0" dirty="0">
                <a:effectLst/>
                <a:latin typeface="-apple-system"/>
              </a:rPr>
              <a:t>订单 </a:t>
            </a:r>
            <a:r>
              <a:rPr lang="en-US" altLang="zh-CN" b="0" i="0" dirty="0">
                <a:effectLst/>
                <a:latin typeface="-apple-system"/>
              </a:rPr>
              <a:t>Many-to-Many Relationship</a:t>
            </a:r>
            <a:r>
              <a:rPr lang="zh-CN" altLang="en-US" b="0" i="0" dirty="0">
                <a:effectLst/>
                <a:latin typeface="-apple-system"/>
              </a:rPr>
              <a:t>，订单</a:t>
            </a:r>
            <a:r>
              <a:rPr lang="en-US" altLang="zh-CN" b="0" i="0" dirty="0">
                <a:effectLst/>
                <a:latin typeface="-apple-system"/>
              </a:rPr>
              <a:t>-</a:t>
            </a:r>
            <a:r>
              <a:rPr lang="zh-CN" altLang="en-US" b="0" i="0" dirty="0">
                <a:effectLst/>
                <a:latin typeface="-apple-system"/>
              </a:rPr>
              <a:t>用户 </a:t>
            </a:r>
            <a:r>
              <a:rPr lang="en-US" altLang="zh-CN" b="0" i="0" dirty="0">
                <a:effectLst/>
                <a:latin typeface="-apple-system"/>
              </a:rPr>
              <a:t>Many-to-One Relationship</a:t>
            </a:r>
            <a:r>
              <a:rPr lang="zh-CN" altLang="en-US" b="0" i="0" dirty="0">
                <a:effectLst/>
                <a:latin typeface="-apple-system"/>
              </a:rPr>
              <a:t>。</a:t>
            </a:r>
          </a:p>
          <a:p>
            <a:pPr>
              <a:lnSpc>
                <a:spcPct val="10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4690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20970669-7735-46A5-8BE1-241269500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8879205" cy="1344612"/>
          </a:xfrm>
        </p:spPr>
        <p:txBody>
          <a:bodyPr anchor="b">
            <a:noAutofit/>
          </a:bodyPr>
          <a:lstStyle/>
          <a:p>
            <a:pPr>
              <a:lnSpc>
                <a:spcPct val="95000"/>
              </a:lnSpc>
            </a:pPr>
            <a:r>
              <a:rPr lang="en-US" altLang="zh-CN" sz="3300" b="1" i="0" dirty="0">
                <a:effectLst/>
                <a:latin typeface="-apple-system"/>
              </a:rPr>
              <a:t>V 1.0.0 Launch Project (June 19, 2021)</a:t>
            </a:r>
            <a:br>
              <a:rPr lang="en-US" altLang="zh-CN" sz="3300" b="1" i="0" dirty="0">
                <a:effectLst/>
                <a:latin typeface="-apple-system"/>
              </a:rPr>
            </a:br>
            <a:r>
              <a:rPr lang="en-US" altLang="zh-CN" sz="3300" dirty="0">
                <a:latin typeface="-apple-system"/>
              </a:rPr>
              <a:t>V 1.0.1 Add Index to Books (June 20, 2021)</a:t>
            </a:r>
            <a:endParaRPr lang="zh-CN" altLang="en-US" sz="3300" b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311C8C-91E3-4675-8EFF-215B30894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107096"/>
            <a:ext cx="8391967" cy="284656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修复几处链接失效、显示错误、访问错误的</a:t>
            </a:r>
            <a:r>
              <a:rPr lang="en-US" altLang="zh-CN" b="0" i="0" dirty="0">
                <a:effectLst/>
                <a:latin typeface="-apple-system"/>
              </a:rPr>
              <a:t>BUG</a:t>
            </a:r>
            <a:r>
              <a:rPr lang="zh-CN" altLang="en-US" b="0" i="0" dirty="0">
                <a:effectLst/>
                <a:latin typeface="-apple-system"/>
              </a:rPr>
              <a:t>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添加几处</a:t>
            </a:r>
            <a:r>
              <a:rPr lang="zh-CN" altLang="en-US" b="1" i="0" dirty="0">
                <a:effectLst/>
                <a:latin typeface="-apple-system"/>
              </a:rPr>
              <a:t>超链接</a:t>
            </a:r>
            <a:r>
              <a:rPr lang="zh-CN" altLang="en-US" b="0" i="0" dirty="0">
                <a:effectLst/>
                <a:latin typeface="-apple-system"/>
              </a:rPr>
              <a:t>，允许从</a:t>
            </a:r>
            <a:r>
              <a:rPr lang="en-US" altLang="zh-CN" b="0" i="0" dirty="0">
                <a:effectLst/>
                <a:latin typeface="-apple-system"/>
              </a:rPr>
              <a:t>Books</a:t>
            </a:r>
            <a:r>
              <a:rPr lang="zh-CN" altLang="en-US" b="0" i="0" dirty="0">
                <a:effectLst/>
                <a:latin typeface="-apple-system"/>
              </a:rPr>
              <a:t>界面跳转到</a:t>
            </a:r>
            <a:r>
              <a:rPr lang="en-US" altLang="zh-CN" b="0" i="0" dirty="0">
                <a:effectLst/>
                <a:latin typeface="-apple-system"/>
              </a:rPr>
              <a:t>Publishers</a:t>
            </a:r>
            <a:r>
              <a:rPr lang="zh-CN" altLang="en-US" b="0" i="0" dirty="0">
                <a:effectLst/>
                <a:latin typeface="-apple-system"/>
              </a:rPr>
              <a:t>和</a:t>
            </a:r>
            <a:r>
              <a:rPr lang="en-US" altLang="zh-CN" b="0" i="0" dirty="0">
                <a:effectLst/>
                <a:latin typeface="-apple-system"/>
              </a:rPr>
              <a:t>Writers</a:t>
            </a:r>
            <a:r>
              <a:rPr lang="zh-CN" altLang="en-US" b="0" i="0" dirty="0">
                <a:effectLst/>
                <a:latin typeface="-apple-system"/>
              </a:rPr>
              <a:t>界面对应的信息处。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添加</a:t>
            </a:r>
            <a:r>
              <a:rPr lang="en-US" altLang="zh-CN" b="0" i="0" dirty="0">
                <a:effectLst/>
                <a:latin typeface="-apple-system"/>
              </a:rPr>
              <a:t>home.html</a:t>
            </a:r>
            <a:r>
              <a:rPr lang="zh-CN" altLang="en-US" b="0" i="0" dirty="0">
                <a:effectLst/>
                <a:latin typeface="-apple-system"/>
              </a:rPr>
              <a:t>，提供</a:t>
            </a:r>
            <a:r>
              <a:rPr lang="zh-CN" altLang="en-US" b="1" i="0" dirty="0">
                <a:effectLst/>
                <a:latin typeface="-apple-system"/>
              </a:rPr>
              <a:t>模拟生成订单</a:t>
            </a:r>
            <a:r>
              <a:rPr lang="zh-CN" altLang="en-US" b="0" i="0" dirty="0">
                <a:effectLst/>
                <a:latin typeface="-apple-system"/>
              </a:rPr>
              <a:t>的接口。</a:t>
            </a:r>
            <a:endParaRPr lang="en-US" altLang="zh-CN" b="0" i="0" dirty="0"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latin typeface="-apple-system"/>
              </a:rPr>
              <a:t>为</a:t>
            </a:r>
            <a:r>
              <a:rPr lang="en-US" altLang="zh-CN" dirty="0" err="1">
                <a:latin typeface="-apple-system"/>
              </a:rPr>
              <a:t>Books_books</a:t>
            </a:r>
            <a:r>
              <a:rPr lang="zh-CN" altLang="en-US" dirty="0">
                <a:latin typeface="-apple-system"/>
              </a:rPr>
              <a:t>表添加若干</a:t>
            </a:r>
            <a:r>
              <a:rPr lang="zh-CN" altLang="en-US" b="1" dirty="0">
                <a:latin typeface="-apple-system"/>
              </a:rPr>
              <a:t>索引</a:t>
            </a:r>
            <a:r>
              <a:rPr lang="zh-CN" altLang="en-US" dirty="0">
                <a:latin typeface="-apple-system"/>
              </a:rPr>
              <a:t>，依然不能解决</a:t>
            </a:r>
            <a:r>
              <a:rPr lang="en-US" altLang="zh-CN" dirty="0">
                <a:latin typeface="-apple-system"/>
              </a:rPr>
              <a:t>/books</a:t>
            </a:r>
            <a:r>
              <a:rPr lang="zh-CN" altLang="en-US" dirty="0">
                <a:latin typeface="-apple-system"/>
              </a:rPr>
              <a:t>页面访问较慢的问题。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5B544CF-DB7E-443F-8F24-804341B0D215}"/>
              </a:ext>
            </a:extLst>
          </p:cNvPr>
          <p:cNvSpPr txBox="1">
            <a:spLocks/>
          </p:cNvSpPr>
          <p:nvPr/>
        </p:nvSpPr>
        <p:spPr>
          <a:xfrm>
            <a:off x="2072641" y="1127760"/>
            <a:ext cx="8493760" cy="812129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3600" b="1" kern="1200" spc="13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067CF48-FA09-4655-AD59-759EDAC430FD}"/>
              </a:ext>
            </a:extLst>
          </p:cNvPr>
          <p:cNvSpPr txBox="1">
            <a:spLocks/>
          </p:cNvSpPr>
          <p:nvPr/>
        </p:nvSpPr>
        <p:spPr>
          <a:xfrm>
            <a:off x="2072641" y="3911794"/>
            <a:ext cx="8493760" cy="2204386"/>
          </a:xfrm>
          <a:prstGeom prst="rect">
            <a:avLst/>
          </a:prstGeom>
        </p:spPr>
        <p:txBody>
          <a:bodyPr lIns="109728" tIns="109728" rIns="109728" bIns="9144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50" b="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1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1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1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4665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iṡlíḍê">
            <a:extLst>
              <a:ext uri="{FF2B5EF4-FFF2-40B4-BE49-F238E27FC236}">
                <a16:creationId xmlns:a16="http://schemas.microsoft.com/office/drawing/2014/main" id="{ED1CB1C6-CC96-41B7-8F61-3BDF85867968}"/>
              </a:ext>
            </a:extLst>
          </p:cNvPr>
          <p:cNvGrpSpPr/>
          <p:nvPr/>
        </p:nvGrpSpPr>
        <p:grpSpPr>
          <a:xfrm>
            <a:off x="782425" y="4417171"/>
            <a:ext cx="12177669" cy="2440829"/>
            <a:chOff x="0" y="4466341"/>
            <a:chExt cx="9144000" cy="1832773"/>
          </a:xfrm>
        </p:grpSpPr>
        <p:sp>
          <p:nvSpPr>
            <p:cNvPr id="28" name="işḷîḓé">
              <a:extLst>
                <a:ext uri="{FF2B5EF4-FFF2-40B4-BE49-F238E27FC236}">
                  <a16:creationId xmlns:a16="http://schemas.microsoft.com/office/drawing/2014/main" id="{CFE69D79-384B-4A28-B1F5-103AE6BAB1CB}"/>
                </a:ext>
              </a:extLst>
            </p:cNvPr>
            <p:cNvSpPr/>
            <p:nvPr/>
          </p:nvSpPr>
          <p:spPr bwMode="auto">
            <a:xfrm>
              <a:off x="772875" y="4678733"/>
              <a:ext cx="4359944" cy="1392352"/>
            </a:xfrm>
            <a:custGeom>
              <a:avLst/>
              <a:gdLst>
                <a:gd name="T0" fmla="*/ 1027 w 1478"/>
                <a:gd name="T1" fmla="*/ 471 h 473"/>
                <a:gd name="T2" fmla="*/ 972 w 1478"/>
                <a:gd name="T3" fmla="*/ 473 h 473"/>
                <a:gd name="T4" fmla="*/ 970 w 1478"/>
                <a:gd name="T5" fmla="*/ 473 h 473"/>
                <a:gd name="T6" fmla="*/ 995 w 1478"/>
                <a:gd name="T7" fmla="*/ 117 h 473"/>
                <a:gd name="T8" fmla="*/ 996 w 1478"/>
                <a:gd name="T9" fmla="*/ 105 h 473"/>
                <a:gd name="T10" fmla="*/ 1006 w 1478"/>
                <a:gd name="T11" fmla="*/ 117 h 473"/>
                <a:gd name="T12" fmla="*/ 1010 w 1478"/>
                <a:gd name="T13" fmla="*/ 471 h 473"/>
                <a:gd name="T14" fmla="*/ 1461 w 1478"/>
                <a:gd name="T15" fmla="*/ 105 h 473"/>
                <a:gd name="T16" fmla="*/ 1465 w 1478"/>
                <a:gd name="T17" fmla="*/ 105 h 473"/>
                <a:gd name="T18" fmla="*/ 1475 w 1478"/>
                <a:gd name="T19" fmla="*/ 155 h 473"/>
                <a:gd name="T20" fmla="*/ 1478 w 1478"/>
                <a:gd name="T21" fmla="*/ 473 h 473"/>
                <a:gd name="T22" fmla="*/ 1465 w 1478"/>
                <a:gd name="T23" fmla="*/ 473 h 473"/>
                <a:gd name="T24" fmla="*/ 1423 w 1478"/>
                <a:gd name="T25" fmla="*/ 473 h 473"/>
                <a:gd name="T26" fmla="*/ 1415 w 1478"/>
                <a:gd name="T27" fmla="*/ 207 h 473"/>
                <a:gd name="T28" fmla="*/ 1423 w 1478"/>
                <a:gd name="T29" fmla="*/ 155 h 473"/>
                <a:gd name="T30" fmla="*/ 1427 w 1478"/>
                <a:gd name="T31" fmla="*/ 105 h 473"/>
                <a:gd name="T32" fmla="*/ 1442 w 1478"/>
                <a:gd name="T33" fmla="*/ 23 h 473"/>
                <a:gd name="T34" fmla="*/ 1461 w 1478"/>
                <a:gd name="T35" fmla="*/ 105 h 473"/>
                <a:gd name="T36" fmla="*/ 1285 w 1478"/>
                <a:gd name="T37" fmla="*/ 190 h 473"/>
                <a:gd name="T38" fmla="*/ 1335 w 1478"/>
                <a:gd name="T39" fmla="*/ 473 h 473"/>
                <a:gd name="T40" fmla="*/ 1285 w 1478"/>
                <a:gd name="T41" fmla="*/ 190 h 473"/>
                <a:gd name="T42" fmla="*/ 1176 w 1478"/>
                <a:gd name="T43" fmla="*/ 243 h 473"/>
                <a:gd name="T44" fmla="*/ 1216 w 1478"/>
                <a:gd name="T45" fmla="*/ 473 h 473"/>
                <a:gd name="T46" fmla="*/ 1176 w 1478"/>
                <a:gd name="T47" fmla="*/ 243 h 473"/>
                <a:gd name="T48" fmla="*/ 1083 w 1478"/>
                <a:gd name="T49" fmla="*/ 167 h 473"/>
                <a:gd name="T50" fmla="*/ 1125 w 1478"/>
                <a:gd name="T51" fmla="*/ 473 h 473"/>
                <a:gd name="T52" fmla="*/ 1083 w 1478"/>
                <a:gd name="T53" fmla="*/ 167 h 473"/>
                <a:gd name="T54" fmla="*/ 849 w 1478"/>
                <a:gd name="T55" fmla="*/ 295 h 473"/>
                <a:gd name="T56" fmla="*/ 884 w 1478"/>
                <a:gd name="T57" fmla="*/ 473 h 473"/>
                <a:gd name="T58" fmla="*/ 849 w 1478"/>
                <a:gd name="T59" fmla="*/ 295 h 473"/>
                <a:gd name="T60" fmla="*/ 631 w 1478"/>
                <a:gd name="T61" fmla="*/ 373 h 473"/>
                <a:gd name="T62" fmla="*/ 643 w 1478"/>
                <a:gd name="T63" fmla="*/ 318 h 473"/>
                <a:gd name="T64" fmla="*/ 667 w 1478"/>
                <a:gd name="T65" fmla="*/ 306 h 473"/>
                <a:gd name="T66" fmla="*/ 702 w 1478"/>
                <a:gd name="T67" fmla="*/ 234 h 473"/>
                <a:gd name="T68" fmla="*/ 723 w 1478"/>
                <a:gd name="T69" fmla="*/ 306 h 473"/>
                <a:gd name="T70" fmla="*/ 702 w 1478"/>
                <a:gd name="T71" fmla="*/ 473 h 473"/>
                <a:gd name="T72" fmla="*/ 687 w 1478"/>
                <a:gd name="T73" fmla="*/ 473 h 473"/>
                <a:gd name="T74" fmla="*/ 643 w 1478"/>
                <a:gd name="T75" fmla="*/ 473 h 473"/>
                <a:gd name="T76" fmla="*/ 631 w 1478"/>
                <a:gd name="T77" fmla="*/ 373 h 473"/>
                <a:gd name="T78" fmla="*/ 581 w 1478"/>
                <a:gd name="T79" fmla="*/ 255 h 473"/>
                <a:gd name="T80" fmla="*/ 623 w 1478"/>
                <a:gd name="T81" fmla="*/ 473 h 473"/>
                <a:gd name="T82" fmla="*/ 581 w 1478"/>
                <a:gd name="T83" fmla="*/ 255 h 473"/>
                <a:gd name="T84" fmla="*/ 532 w 1478"/>
                <a:gd name="T85" fmla="*/ 314 h 473"/>
                <a:gd name="T86" fmla="*/ 557 w 1478"/>
                <a:gd name="T87" fmla="*/ 356 h 473"/>
                <a:gd name="T88" fmla="*/ 532 w 1478"/>
                <a:gd name="T89" fmla="*/ 473 h 473"/>
                <a:gd name="T90" fmla="*/ 455 w 1478"/>
                <a:gd name="T91" fmla="*/ 473 h 473"/>
                <a:gd name="T92" fmla="*/ 455 w 1478"/>
                <a:gd name="T93" fmla="*/ 302 h 473"/>
                <a:gd name="T94" fmla="*/ 488 w 1478"/>
                <a:gd name="T95" fmla="*/ 356 h 473"/>
                <a:gd name="T96" fmla="*/ 532 w 1478"/>
                <a:gd name="T97" fmla="*/ 314 h 473"/>
                <a:gd name="T98" fmla="*/ 360 w 1478"/>
                <a:gd name="T99" fmla="*/ 293 h 473"/>
                <a:gd name="T100" fmla="*/ 426 w 1478"/>
                <a:gd name="T101" fmla="*/ 473 h 473"/>
                <a:gd name="T102" fmla="*/ 360 w 1478"/>
                <a:gd name="T103" fmla="*/ 293 h 473"/>
                <a:gd name="T104" fmla="*/ 287 w 1478"/>
                <a:gd name="T105" fmla="*/ 209 h 473"/>
                <a:gd name="T106" fmla="*/ 350 w 1478"/>
                <a:gd name="T107" fmla="*/ 473 h 473"/>
                <a:gd name="T108" fmla="*/ 287 w 1478"/>
                <a:gd name="T109" fmla="*/ 209 h 473"/>
                <a:gd name="T110" fmla="*/ 195 w 1478"/>
                <a:gd name="T111" fmla="*/ 184 h 473"/>
                <a:gd name="T112" fmla="*/ 241 w 1478"/>
                <a:gd name="T113" fmla="*/ 473 h 473"/>
                <a:gd name="T114" fmla="*/ 195 w 1478"/>
                <a:gd name="T115" fmla="*/ 184 h 473"/>
                <a:gd name="T116" fmla="*/ 31 w 1478"/>
                <a:gd name="T117" fmla="*/ 264 h 473"/>
                <a:gd name="T118" fmla="*/ 92 w 1478"/>
                <a:gd name="T119" fmla="*/ 473 h 473"/>
                <a:gd name="T120" fmla="*/ 31 w 1478"/>
                <a:gd name="T121" fmla="*/ 473 h 473"/>
                <a:gd name="T122" fmla="*/ 0 w 1478"/>
                <a:gd name="T123" fmla="*/ 331 h 473"/>
                <a:gd name="T124" fmla="*/ 31 w 1478"/>
                <a:gd name="T125" fmla="*/ 264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78" h="473">
                  <a:moveTo>
                    <a:pt x="1010" y="471"/>
                  </a:moveTo>
                  <a:lnTo>
                    <a:pt x="1027" y="471"/>
                  </a:lnTo>
                  <a:lnTo>
                    <a:pt x="1027" y="473"/>
                  </a:lnTo>
                  <a:lnTo>
                    <a:pt x="972" y="473"/>
                  </a:lnTo>
                  <a:lnTo>
                    <a:pt x="972" y="473"/>
                  </a:lnTo>
                  <a:lnTo>
                    <a:pt x="970" y="473"/>
                  </a:lnTo>
                  <a:lnTo>
                    <a:pt x="970" y="117"/>
                  </a:lnTo>
                  <a:lnTo>
                    <a:pt x="995" y="117"/>
                  </a:lnTo>
                  <a:lnTo>
                    <a:pt x="996" y="75"/>
                  </a:lnTo>
                  <a:lnTo>
                    <a:pt x="996" y="105"/>
                  </a:lnTo>
                  <a:lnTo>
                    <a:pt x="1002" y="105"/>
                  </a:lnTo>
                  <a:lnTo>
                    <a:pt x="1006" y="117"/>
                  </a:lnTo>
                  <a:lnTo>
                    <a:pt x="1010" y="117"/>
                  </a:lnTo>
                  <a:lnTo>
                    <a:pt x="1010" y="471"/>
                  </a:lnTo>
                  <a:lnTo>
                    <a:pt x="1010" y="471"/>
                  </a:lnTo>
                  <a:close/>
                  <a:moveTo>
                    <a:pt x="1461" y="105"/>
                  </a:moveTo>
                  <a:lnTo>
                    <a:pt x="1463" y="0"/>
                  </a:lnTo>
                  <a:lnTo>
                    <a:pt x="1465" y="105"/>
                  </a:lnTo>
                  <a:lnTo>
                    <a:pt x="1475" y="105"/>
                  </a:lnTo>
                  <a:lnTo>
                    <a:pt x="1475" y="155"/>
                  </a:lnTo>
                  <a:lnTo>
                    <a:pt x="1478" y="155"/>
                  </a:lnTo>
                  <a:lnTo>
                    <a:pt x="1478" y="473"/>
                  </a:lnTo>
                  <a:lnTo>
                    <a:pt x="1475" y="473"/>
                  </a:lnTo>
                  <a:lnTo>
                    <a:pt x="1465" y="473"/>
                  </a:lnTo>
                  <a:lnTo>
                    <a:pt x="1427" y="473"/>
                  </a:lnTo>
                  <a:lnTo>
                    <a:pt x="1423" y="473"/>
                  </a:lnTo>
                  <a:lnTo>
                    <a:pt x="1415" y="473"/>
                  </a:lnTo>
                  <a:lnTo>
                    <a:pt x="1415" y="207"/>
                  </a:lnTo>
                  <a:lnTo>
                    <a:pt x="1423" y="207"/>
                  </a:lnTo>
                  <a:lnTo>
                    <a:pt x="1423" y="155"/>
                  </a:lnTo>
                  <a:lnTo>
                    <a:pt x="1427" y="155"/>
                  </a:lnTo>
                  <a:lnTo>
                    <a:pt x="1427" y="105"/>
                  </a:lnTo>
                  <a:lnTo>
                    <a:pt x="1440" y="105"/>
                  </a:lnTo>
                  <a:lnTo>
                    <a:pt x="1442" y="23"/>
                  </a:lnTo>
                  <a:lnTo>
                    <a:pt x="1444" y="105"/>
                  </a:lnTo>
                  <a:lnTo>
                    <a:pt x="1461" y="105"/>
                  </a:lnTo>
                  <a:lnTo>
                    <a:pt x="1461" y="105"/>
                  </a:lnTo>
                  <a:close/>
                  <a:moveTo>
                    <a:pt x="1285" y="190"/>
                  </a:moveTo>
                  <a:lnTo>
                    <a:pt x="1335" y="190"/>
                  </a:lnTo>
                  <a:lnTo>
                    <a:pt x="1335" y="473"/>
                  </a:lnTo>
                  <a:lnTo>
                    <a:pt x="1285" y="473"/>
                  </a:lnTo>
                  <a:lnTo>
                    <a:pt x="1285" y="190"/>
                  </a:lnTo>
                  <a:lnTo>
                    <a:pt x="1285" y="190"/>
                  </a:lnTo>
                  <a:close/>
                  <a:moveTo>
                    <a:pt x="1176" y="243"/>
                  </a:moveTo>
                  <a:lnTo>
                    <a:pt x="1216" y="243"/>
                  </a:lnTo>
                  <a:lnTo>
                    <a:pt x="1216" y="473"/>
                  </a:lnTo>
                  <a:lnTo>
                    <a:pt x="1176" y="473"/>
                  </a:lnTo>
                  <a:lnTo>
                    <a:pt x="1176" y="243"/>
                  </a:lnTo>
                  <a:lnTo>
                    <a:pt x="1176" y="243"/>
                  </a:lnTo>
                  <a:close/>
                  <a:moveTo>
                    <a:pt x="1083" y="167"/>
                  </a:moveTo>
                  <a:lnTo>
                    <a:pt x="1125" y="167"/>
                  </a:lnTo>
                  <a:lnTo>
                    <a:pt x="1125" y="473"/>
                  </a:lnTo>
                  <a:lnTo>
                    <a:pt x="1083" y="473"/>
                  </a:lnTo>
                  <a:lnTo>
                    <a:pt x="1083" y="167"/>
                  </a:lnTo>
                  <a:lnTo>
                    <a:pt x="1083" y="167"/>
                  </a:lnTo>
                  <a:close/>
                  <a:moveTo>
                    <a:pt x="849" y="295"/>
                  </a:moveTo>
                  <a:lnTo>
                    <a:pt x="884" y="295"/>
                  </a:lnTo>
                  <a:lnTo>
                    <a:pt x="884" y="473"/>
                  </a:lnTo>
                  <a:lnTo>
                    <a:pt x="849" y="473"/>
                  </a:lnTo>
                  <a:lnTo>
                    <a:pt x="849" y="295"/>
                  </a:lnTo>
                  <a:lnTo>
                    <a:pt x="849" y="295"/>
                  </a:lnTo>
                  <a:close/>
                  <a:moveTo>
                    <a:pt x="631" y="373"/>
                  </a:moveTo>
                  <a:lnTo>
                    <a:pt x="643" y="373"/>
                  </a:lnTo>
                  <a:lnTo>
                    <a:pt x="643" y="318"/>
                  </a:lnTo>
                  <a:lnTo>
                    <a:pt x="667" y="318"/>
                  </a:lnTo>
                  <a:lnTo>
                    <a:pt x="667" y="306"/>
                  </a:lnTo>
                  <a:lnTo>
                    <a:pt x="667" y="234"/>
                  </a:lnTo>
                  <a:lnTo>
                    <a:pt x="702" y="234"/>
                  </a:lnTo>
                  <a:lnTo>
                    <a:pt x="702" y="306"/>
                  </a:lnTo>
                  <a:lnTo>
                    <a:pt x="723" y="306"/>
                  </a:lnTo>
                  <a:lnTo>
                    <a:pt x="723" y="473"/>
                  </a:lnTo>
                  <a:lnTo>
                    <a:pt x="702" y="473"/>
                  </a:lnTo>
                  <a:lnTo>
                    <a:pt x="698" y="473"/>
                  </a:lnTo>
                  <a:lnTo>
                    <a:pt x="687" y="473"/>
                  </a:lnTo>
                  <a:lnTo>
                    <a:pt x="667" y="473"/>
                  </a:lnTo>
                  <a:lnTo>
                    <a:pt x="643" y="473"/>
                  </a:lnTo>
                  <a:lnTo>
                    <a:pt x="631" y="473"/>
                  </a:lnTo>
                  <a:lnTo>
                    <a:pt x="631" y="373"/>
                  </a:lnTo>
                  <a:lnTo>
                    <a:pt x="631" y="373"/>
                  </a:lnTo>
                  <a:close/>
                  <a:moveTo>
                    <a:pt x="581" y="255"/>
                  </a:moveTo>
                  <a:lnTo>
                    <a:pt x="623" y="255"/>
                  </a:lnTo>
                  <a:lnTo>
                    <a:pt x="623" y="473"/>
                  </a:lnTo>
                  <a:lnTo>
                    <a:pt x="581" y="473"/>
                  </a:lnTo>
                  <a:lnTo>
                    <a:pt x="581" y="255"/>
                  </a:lnTo>
                  <a:lnTo>
                    <a:pt x="581" y="255"/>
                  </a:lnTo>
                  <a:close/>
                  <a:moveTo>
                    <a:pt x="532" y="314"/>
                  </a:moveTo>
                  <a:lnTo>
                    <a:pt x="557" y="314"/>
                  </a:lnTo>
                  <a:lnTo>
                    <a:pt x="557" y="356"/>
                  </a:lnTo>
                  <a:lnTo>
                    <a:pt x="557" y="473"/>
                  </a:lnTo>
                  <a:lnTo>
                    <a:pt x="532" y="473"/>
                  </a:lnTo>
                  <a:lnTo>
                    <a:pt x="488" y="473"/>
                  </a:lnTo>
                  <a:lnTo>
                    <a:pt x="455" y="473"/>
                  </a:lnTo>
                  <a:lnTo>
                    <a:pt x="455" y="356"/>
                  </a:lnTo>
                  <a:lnTo>
                    <a:pt x="455" y="302"/>
                  </a:lnTo>
                  <a:lnTo>
                    <a:pt x="488" y="302"/>
                  </a:lnTo>
                  <a:lnTo>
                    <a:pt x="488" y="356"/>
                  </a:lnTo>
                  <a:lnTo>
                    <a:pt x="532" y="356"/>
                  </a:lnTo>
                  <a:lnTo>
                    <a:pt x="532" y="314"/>
                  </a:lnTo>
                  <a:lnTo>
                    <a:pt x="532" y="314"/>
                  </a:lnTo>
                  <a:close/>
                  <a:moveTo>
                    <a:pt x="360" y="293"/>
                  </a:moveTo>
                  <a:lnTo>
                    <a:pt x="426" y="293"/>
                  </a:lnTo>
                  <a:lnTo>
                    <a:pt x="426" y="473"/>
                  </a:lnTo>
                  <a:lnTo>
                    <a:pt x="360" y="473"/>
                  </a:lnTo>
                  <a:lnTo>
                    <a:pt x="360" y="293"/>
                  </a:lnTo>
                  <a:lnTo>
                    <a:pt x="360" y="293"/>
                  </a:lnTo>
                  <a:close/>
                  <a:moveTo>
                    <a:pt x="287" y="209"/>
                  </a:moveTo>
                  <a:lnTo>
                    <a:pt x="350" y="209"/>
                  </a:lnTo>
                  <a:lnTo>
                    <a:pt x="350" y="473"/>
                  </a:lnTo>
                  <a:lnTo>
                    <a:pt x="287" y="473"/>
                  </a:lnTo>
                  <a:lnTo>
                    <a:pt x="287" y="209"/>
                  </a:lnTo>
                  <a:lnTo>
                    <a:pt x="287" y="209"/>
                  </a:lnTo>
                  <a:close/>
                  <a:moveTo>
                    <a:pt x="195" y="184"/>
                  </a:moveTo>
                  <a:lnTo>
                    <a:pt x="241" y="184"/>
                  </a:lnTo>
                  <a:lnTo>
                    <a:pt x="241" y="473"/>
                  </a:lnTo>
                  <a:lnTo>
                    <a:pt x="195" y="473"/>
                  </a:lnTo>
                  <a:lnTo>
                    <a:pt x="195" y="184"/>
                  </a:lnTo>
                  <a:lnTo>
                    <a:pt x="195" y="184"/>
                  </a:lnTo>
                  <a:close/>
                  <a:moveTo>
                    <a:pt x="31" y="264"/>
                  </a:moveTo>
                  <a:lnTo>
                    <a:pt x="92" y="264"/>
                  </a:lnTo>
                  <a:lnTo>
                    <a:pt x="92" y="473"/>
                  </a:lnTo>
                  <a:lnTo>
                    <a:pt x="61" y="473"/>
                  </a:lnTo>
                  <a:lnTo>
                    <a:pt x="31" y="473"/>
                  </a:lnTo>
                  <a:lnTo>
                    <a:pt x="0" y="473"/>
                  </a:lnTo>
                  <a:lnTo>
                    <a:pt x="0" y="331"/>
                  </a:lnTo>
                  <a:lnTo>
                    <a:pt x="31" y="331"/>
                  </a:lnTo>
                  <a:lnTo>
                    <a:pt x="31" y="264"/>
                  </a:lnTo>
                  <a:lnTo>
                    <a:pt x="31" y="264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9" name="íṧlîḋè">
              <a:extLst>
                <a:ext uri="{FF2B5EF4-FFF2-40B4-BE49-F238E27FC236}">
                  <a16:creationId xmlns:a16="http://schemas.microsoft.com/office/drawing/2014/main" id="{E6B9EEC8-CAF3-4DEB-ABA6-C0C2249FF082}"/>
                </a:ext>
              </a:extLst>
            </p:cNvPr>
            <p:cNvSpPr/>
            <p:nvPr/>
          </p:nvSpPr>
          <p:spPr bwMode="auto">
            <a:xfrm>
              <a:off x="117996" y="5321000"/>
              <a:ext cx="5994189" cy="750090"/>
            </a:xfrm>
            <a:custGeom>
              <a:avLst/>
              <a:gdLst>
                <a:gd name="T0" fmla="*/ 2006 w 2031"/>
                <a:gd name="T1" fmla="*/ 347 h 347"/>
                <a:gd name="T2" fmla="*/ 2031 w 2031"/>
                <a:gd name="T3" fmla="*/ 347 h 347"/>
                <a:gd name="T4" fmla="*/ 2018 w 2031"/>
                <a:gd name="T5" fmla="*/ 306 h 347"/>
                <a:gd name="T6" fmla="*/ 2006 w 2031"/>
                <a:gd name="T7" fmla="*/ 324 h 347"/>
                <a:gd name="T8" fmla="*/ 1972 w 2031"/>
                <a:gd name="T9" fmla="*/ 293 h 347"/>
                <a:gd name="T10" fmla="*/ 1972 w 2031"/>
                <a:gd name="T11" fmla="*/ 347 h 347"/>
                <a:gd name="T12" fmla="*/ 13 w 2031"/>
                <a:gd name="T13" fmla="*/ 176 h 347"/>
                <a:gd name="T14" fmla="*/ 13 w 2031"/>
                <a:gd name="T15" fmla="*/ 347 h 347"/>
                <a:gd name="T16" fmla="*/ 73 w 2031"/>
                <a:gd name="T17" fmla="*/ 176 h 347"/>
                <a:gd name="T18" fmla="*/ 65 w 2031"/>
                <a:gd name="T19" fmla="*/ 159 h 347"/>
                <a:gd name="T20" fmla="*/ 8 w 2031"/>
                <a:gd name="T21" fmla="*/ 159 h 347"/>
                <a:gd name="T22" fmla="*/ 235 w 2031"/>
                <a:gd name="T23" fmla="*/ 347 h 347"/>
                <a:gd name="T24" fmla="*/ 174 w 2031"/>
                <a:gd name="T25" fmla="*/ 347 h 347"/>
                <a:gd name="T26" fmla="*/ 413 w 2031"/>
                <a:gd name="T27" fmla="*/ 129 h 347"/>
                <a:gd name="T28" fmla="*/ 388 w 2031"/>
                <a:gd name="T29" fmla="*/ 134 h 347"/>
                <a:gd name="T30" fmla="*/ 362 w 2031"/>
                <a:gd name="T31" fmla="*/ 347 h 347"/>
                <a:gd name="T32" fmla="*/ 442 w 2031"/>
                <a:gd name="T33" fmla="*/ 347 h 347"/>
                <a:gd name="T34" fmla="*/ 438 w 2031"/>
                <a:gd name="T35" fmla="*/ 150 h 347"/>
                <a:gd name="T36" fmla="*/ 413 w 2031"/>
                <a:gd name="T37" fmla="*/ 134 h 347"/>
                <a:gd name="T38" fmla="*/ 547 w 2031"/>
                <a:gd name="T39" fmla="*/ 138 h 347"/>
                <a:gd name="T40" fmla="*/ 484 w 2031"/>
                <a:gd name="T41" fmla="*/ 347 h 347"/>
                <a:gd name="T42" fmla="*/ 601 w 2031"/>
                <a:gd name="T43" fmla="*/ 220 h 347"/>
                <a:gd name="T44" fmla="*/ 559 w 2031"/>
                <a:gd name="T45" fmla="*/ 205 h 347"/>
                <a:gd name="T46" fmla="*/ 583 w 2031"/>
                <a:gd name="T47" fmla="*/ 347 h 347"/>
                <a:gd name="T48" fmla="*/ 666 w 2031"/>
                <a:gd name="T49" fmla="*/ 347 h 347"/>
                <a:gd name="T50" fmla="*/ 641 w 2031"/>
                <a:gd name="T51" fmla="*/ 347 h 347"/>
                <a:gd name="T52" fmla="*/ 719 w 2031"/>
                <a:gd name="T53" fmla="*/ 347 h 347"/>
                <a:gd name="T54" fmla="*/ 694 w 2031"/>
                <a:gd name="T55" fmla="*/ 347 h 347"/>
                <a:gd name="T56" fmla="*/ 763 w 2031"/>
                <a:gd name="T57" fmla="*/ 347 h 347"/>
                <a:gd name="T58" fmla="*/ 725 w 2031"/>
                <a:gd name="T59" fmla="*/ 347 h 347"/>
                <a:gd name="T60" fmla="*/ 876 w 2031"/>
                <a:gd name="T61" fmla="*/ 347 h 347"/>
                <a:gd name="T62" fmla="*/ 838 w 2031"/>
                <a:gd name="T63" fmla="*/ 347 h 347"/>
                <a:gd name="T64" fmla="*/ 972 w 2031"/>
                <a:gd name="T65" fmla="*/ 347 h 347"/>
                <a:gd name="T66" fmla="*/ 939 w 2031"/>
                <a:gd name="T67" fmla="*/ 347 h 347"/>
                <a:gd name="T68" fmla="*/ 1086 w 2031"/>
                <a:gd name="T69" fmla="*/ 347 h 347"/>
                <a:gd name="T70" fmla="*/ 1012 w 2031"/>
                <a:gd name="T71" fmla="*/ 347 h 347"/>
                <a:gd name="T72" fmla="*/ 1217 w 2031"/>
                <a:gd name="T73" fmla="*/ 347 h 347"/>
                <a:gd name="T74" fmla="*/ 1199 w 2031"/>
                <a:gd name="T75" fmla="*/ 6 h 347"/>
                <a:gd name="T76" fmla="*/ 1142 w 2031"/>
                <a:gd name="T77" fmla="*/ 347 h 347"/>
                <a:gd name="T78" fmla="*/ 1477 w 2031"/>
                <a:gd name="T79" fmla="*/ 289 h 347"/>
                <a:gd name="T80" fmla="*/ 1431 w 2031"/>
                <a:gd name="T81" fmla="*/ 289 h 347"/>
                <a:gd name="T82" fmla="*/ 1480 w 2031"/>
                <a:gd name="T83" fmla="*/ 347 h 347"/>
                <a:gd name="T84" fmla="*/ 1477 w 2031"/>
                <a:gd name="T85" fmla="*/ 289 h 347"/>
                <a:gd name="T86" fmla="*/ 1528 w 2031"/>
                <a:gd name="T87" fmla="*/ 253 h 347"/>
                <a:gd name="T88" fmla="*/ 1502 w 2031"/>
                <a:gd name="T89" fmla="*/ 347 h 347"/>
                <a:gd name="T90" fmla="*/ 1565 w 2031"/>
                <a:gd name="T91" fmla="*/ 285 h 347"/>
                <a:gd name="T92" fmla="*/ 1632 w 2031"/>
                <a:gd name="T93" fmla="*/ 347 h 347"/>
                <a:gd name="T94" fmla="*/ 1628 w 2031"/>
                <a:gd name="T95" fmla="*/ 155 h 347"/>
                <a:gd name="T96" fmla="*/ 1618 w 2031"/>
                <a:gd name="T97" fmla="*/ 155 h 347"/>
                <a:gd name="T98" fmla="*/ 1607 w 2031"/>
                <a:gd name="T99" fmla="*/ 163 h 347"/>
                <a:gd name="T100" fmla="*/ 1601 w 2031"/>
                <a:gd name="T101" fmla="*/ 153 h 347"/>
                <a:gd name="T102" fmla="*/ 1595 w 2031"/>
                <a:gd name="T103" fmla="*/ 163 h 347"/>
                <a:gd name="T104" fmla="*/ 1584 w 2031"/>
                <a:gd name="T105" fmla="*/ 155 h 347"/>
                <a:gd name="T106" fmla="*/ 1574 w 2031"/>
                <a:gd name="T107" fmla="*/ 155 h 347"/>
                <a:gd name="T108" fmla="*/ 1568 w 2031"/>
                <a:gd name="T109" fmla="*/ 347 h 347"/>
                <a:gd name="T110" fmla="*/ 1750 w 2031"/>
                <a:gd name="T111" fmla="*/ 129 h 347"/>
                <a:gd name="T112" fmla="*/ 1683 w 2031"/>
                <a:gd name="T113" fmla="*/ 180 h 347"/>
                <a:gd name="T114" fmla="*/ 1756 w 2031"/>
                <a:gd name="T115" fmla="*/ 180 h 347"/>
                <a:gd name="T116" fmla="*/ 1894 w 2031"/>
                <a:gd name="T117" fmla="*/ 308 h 347"/>
                <a:gd name="T118" fmla="*/ 1873 w 2031"/>
                <a:gd name="T119" fmla="*/ 308 h 347"/>
                <a:gd name="T120" fmla="*/ 1848 w 2031"/>
                <a:gd name="T121" fmla="*/ 285 h 347"/>
                <a:gd name="T122" fmla="*/ 1840 w 2031"/>
                <a:gd name="T123" fmla="*/ 335 h 347"/>
                <a:gd name="T124" fmla="*/ 1894 w 2031"/>
                <a:gd name="T125" fmla="*/ 308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1" h="347">
                  <a:moveTo>
                    <a:pt x="1972" y="347"/>
                  </a:moveTo>
                  <a:lnTo>
                    <a:pt x="2001" y="347"/>
                  </a:lnTo>
                  <a:lnTo>
                    <a:pt x="2006" y="347"/>
                  </a:lnTo>
                  <a:lnTo>
                    <a:pt x="2018" y="347"/>
                  </a:lnTo>
                  <a:lnTo>
                    <a:pt x="2022" y="347"/>
                  </a:lnTo>
                  <a:lnTo>
                    <a:pt x="2031" y="347"/>
                  </a:lnTo>
                  <a:lnTo>
                    <a:pt x="2031" y="314"/>
                  </a:lnTo>
                  <a:lnTo>
                    <a:pt x="2018" y="314"/>
                  </a:lnTo>
                  <a:lnTo>
                    <a:pt x="2018" y="306"/>
                  </a:lnTo>
                  <a:lnTo>
                    <a:pt x="2006" y="306"/>
                  </a:lnTo>
                  <a:lnTo>
                    <a:pt x="2006" y="314"/>
                  </a:lnTo>
                  <a:lnTo>
                    <a:pt x="2006" y="324"/>
                  </a:lnTo>
                  <a:lnTo>
                    <a:pt x="2001" y="324"/>
                  </a:lnTo>
                  <a:lnTo>
                    <a:pt x="2001" y="293"/>
                  </a:lnTo>
                  <a:lnTo>
                    <a:pt x="1972" y="293"/>
                  </a:lnTo>
                  <a:lnTo>
                    <a:pt x="1972" y="324"/>
                  </a:lnTo>
                  <a:lnTo>
                    <a:pt x="1972" y="347"/>
                  </a:lnTo>
                  <a:lnTo>
                    <a:pt x="1972" y="347"/>
                  </a:lnTo>
                  <a:close/>
                  <a:moveTo>
                    <a:pt x="8" y="159"/>
                  </a:moveTo>
                  <a:lnTo>
                    <a:pt x="13" y="159"/>
                  </a:lnTo>
                  <a:lnTo>
                    <a:pt x="13" y="176"/>
                  </a:lnTo>
                  <a:lnTo>
                    <a:pt x="0" y="176"/>
                  </a:lnTo>
                  <a:lnTo>
                    <a:pt x="0" y="347"/>
                  </a:lnTo>
                  <a:lnTo>
                    <a:pt x="13" y="347"/>
                  </a:lnTo>
                  <a:lnTo>
                    <a:pt x="59" y="347"/>
                  </a:lnTo>
                  <a:lnTo>
                    <a:pt x="73" y="347"/>
                  </a:lnTo>
                  <a:lnTo>
                    <a:pt x="73" y="176"/>
                  </a:lnTo>
                  <a:lnTo>
                    <a:pt x="59" y="176"/>
                  </a:lnTo>
                  <a:lnTo>
                    <a:pt x="59" y="159"/>
                  </a:lnTo>
                  <a:lnTo>
                    <a:pt x="65" y="159"/>
                  </a:lnTo>
                  <a:lnTo>
                    <a:pt x="65" y="153"/>
                  </a:lnTo>
                  <a:lnTo>
                    <a:pt x="8" y="153"/>
                  </a:lnTo>
                  <a:lnTo>
                    <a:pt x="8" y="159"/>
                  </a:lnTo>
                  <a:lnTo>
                    <a:pt x="8" y="159"/>
                  </a:lnTo>
                  <a:close/>
                  <a:moveTo>
                    <a:pt x="174" y="347"/>
                  </a:moveTo>
                  <a:lnTo>
                    <a:pt x="235" y="347"/>
                  </a:lnTo>
                  <a:lnTo>
                    <a:pt x="235" y="79"/>
                  </a:lnTo>
                  <a:lnTo>
                    <a:pt x="174" y="79"/>
                  </a:lnTo>
                  <a:lnTo>
                    <a:pt x="174" y="347"/>
                  </a:lnTo>
                  <a:lnTo>
                    <a:pt x="174" y="347"/>
                  </a:lnTo>
                  <a:close/>
                  <a:moveTo>
                    <a:pt x="413" y="134"/>
                  </a:moveTo>
                  <a:lnTo>
                    <a:pt x="413" y="129"/>
                  </a:lnTo>
                  <a:lnTo>
                    <a:pt x="406" y="129"/>
                  </a:lnTo>
                  <a:lnTo>
                    <a:pt x="406" y="134"/>
                  </a:lnTo>
                  <a:lnTo>
                    <a:pt x="388" y="134"/>
                  </a:lnTo>
                  <a:lnTo>
                    <a:pt x="388" y="150"/>
                  </a:lnTo>
                  <a:lnTo>
                    <a:pt x="362" y="150"/>
                  </a:lnTo>
                  <a:lnTo>
                    <a:pt x="362" y="347"/>
                  </a:lnTo>
                  <a:lnTo>
                    <a:pt x="367" y="347"/>
                  </a:lnTo>
                  <a:lnTo>
                    <a:pt x="438" y="347"/>
                  </a:lnTo>
                  <a:lnTo>
                    <a:pt x="442" y="347"/>
                  </a:lnTo>
                  <a:lnTo>
                    <a:pt x="442" y="167"/>
                  </a:lnTo>
                  <a:lnTo>
                    <a:pt x="438" y="167"/>
                  </a:lnTo>
                  <a:lnTo>
                    <a:pt x="438" y="150"/>
                  </a:lnTo>
                  <a:lnTo>
                    <a:pt x="413" y="150"/>
                  </a:lnTo>
                  <a:lnTo>
                    <a:pt x="413" y="134"/>
                  </a:lnTo>
                  <a:lnTo>
                    <a:pt x="413" y="134"/>
                  </a:lnTo>
                  <a:close/>
                  <a:moveTo>
                    <a:pt x="484" y="347"/>
                  </a:moveTo>
                  <a:lnTo>
                    <a:pt x="547" y="347"/>
                  </a:lnTo>
                  <a:lnTo>
                    <a:pt x="547" y="138"/>
                  </a:lnTo>
                  <a:lnTo>
                    <a:pt x="484" y="138"/>
                  </a:lnTo>
                  <a:lnTo>
                    <a:pt x="484" y="347"/>
                  </a:lnTo>
                  <a:lnTo>
                    <a:pt x="484" y="347"/>
                  </a:lnTo>
                  <a:close/>
                  <a:moveTo>
                    <a:pt x="583" y="347"/>
                  </a:moveTo>
                  <a:lnTo>
                    <a:pt x="601" y="347"/>
                  </a:lnTo>
                  <a:lnTo>
                    <a:pt x="601" y="220"/>
                  </a:lnTo>
                  <a:lnTo>
                    <a:pt x="583" y="220"/>
                  </a:lnTo>
                  <a:lnTo>
                    <a:pt x="583" y="205"/>
                  </a:lnTo>
                  <a:lnTo>
                    <a:pt x="559" y="205"/>
                  </a:lnTo>
                  <a:lnTo>
                    <a:pt x="559" y="220"/>
                  </a:lnTo>
                  <a:lnTo>
                    <a:pt x="559" y="347"/>
                  </a:lnTo>
                  <a:lnTo>
                    <a:pt x="583" y="347"/>
                  </a:lnTo>
                  <a:lnTo>
                    <a:pt x="583" y="347"/>
                  </a:lnTo>
                  <a:close/>
                  <a:moveTo>
                    <a:pt x="641" y="347"/>
                  </a:moveTo>
                  <a:lnTo>
                    <a:pt x="666" y="347"/>
                  </a:lnTo>
                  <a:lnTo>
                    <a:pt x="666" y="236"/>
                  </a:lnTo>
                  <a:lnTo>
                    <a:pt x="641" y="236"/>
                  </a:lnTo>
                  <a:lnTo>
                    <a:pt x="641" y="347"/>
                  </a:lnTo>
                  <a:lnTo>
                    <a:pt x="641" y="347"/>
                  </a:lnTo>
                  <a:close/>
                  <a:moveTo>
                    <a:pt x="694" y="347"/>
                  </a:moveTo>
                  <a:lnTo>
                    <a:pt x="719" y="347"/>
                  </a:lnTo>
                  <a:lnTo>
                    <a:pt x="719" y="280"/>
                  </a:lnTo>
                  <a:lnTo>
                    <a:pt x="694" y="280"/>
                  </a:lnTo>
                  <a:lnTo>
                    <a:pt x="694" y="347"/>
                  </a:lnTo>
                  <a:lnTo>
                    <a:pt x="694" y="347"/>
                  </a:lnTo>
                  <a:close/>
                  <a:moveTo>
                    <a:pt x="725" y="347"/>
                  </a:moveTo>
                  <a:lnTo>
                    <a:pt x="763" y="347"/>
                  </a:lnTo>
                  <a:lnTo>
                    <a:pt x="763" y="92"/>
                  </a:lnTo>
                  <a:lnTo>
                    <a:pt x="725" y="92"/>
                  </a:lnTo>
                  <a:lnTo>
                    <a:pt x="725" y="347"/>
                  </a:lnTo>
                  <a:lnTo>
                    <a:pt x="725" y="347"/>
                  </a:lnTo>
                  <a:close/>
                  <a:moveTo>
                    <a:pt x="838" y="347"/>
                  </a:moveTo>
                  <a:lnTo>
                    <a:pt x="876" y="347"/>
                  </a:lnTo>
                  <a:lnTo>
                    <a:pt x="876" y="257"/>
                  </a:lnTo>
                  <a:lnTo>
                    <a:pt x="838" y="257"/>
                  </a:lnTo>
                  <a:lnTo>
                    <a:pt x="838" y="347"/>
                  </a:lnTo>
                  <a:lnTo>
                    <a:pt x="838" y="347"/>
                  </a:lnTo>
                  <a:close/>
                  <a:moveTo>
                    <a:pt x="939" y="347"/>
                  </a:moveTo>
                  <a:lnTo>
                    <a:pt x="972" y="347"/>
                  </a:lnTo>
                  <a:lnTo>
                    <a:pt x="972" y="236"/>
                  </a:lnTo>
                  <a:lnTo>
                    <a:pt x="939" y="236"/>
                  </a:lnTo>
                  <a:lnTo>
                    <a:pt x="939" y="347"/>
                  </a:lnTo>
                  <a:lnTo>
                    <a:pt x="939" y="347"/>
                  </a:lnTo>
                  <a:close/>
                  <a:moveTo>
                    <a:pt x="1012" y="347"/>
                  </a:moveTo>
                  <a:lnTo>
                    <a:pt x="1086" y="347"/>
                  </a:lnTo>
                  <a:lnTo>
                    <a:pt x="1086" y="0"/>
                  </a:lnTo>
                  <a:lnTo>
                    <a:pt x="1012" y="0"/>
                  </a:lnTo>
                  <a:lnTo>
                    <a:pt x="1012" y="347"/>
                  </a:lnTo>
                  <a:lnTo>
                    <a:pt x="1012" y="347"/>
                  </a:lnTo>
                  <a:close/>
                  <a:moveTo>
                    <a:pt x="1199" y="347"/>
                  </a:moveTo>
                  <a:lnTo>
                    <a:pt x="1217" y="347"/>
                  </a:lnTo>
                  <a:lnTo>
                    <a:pt x="1217" y="276"/>
                  </a:lnTo>
                  <a:lnTo>
                    <a:pt x="1199" y="276"/>
                  </a:lnTo>
                  <a:lnTo>
                    <a:pt x="1199" y="6"/>
                  </a:lnTo>
                  <a:lnTo>
                    <a:pt x="1125" y="6"/>
                  </a:lnTo>
                  <a:lnTo>
                    <a:pt x="1125" y="347"/>
                  </a:lnTo>
                  <a:lnTo>
                    <a:pt x="1142" y="347"/>
                  </a:lnTo>
                  <a:lnTo>
                    <a:pt x="1199" y="347"/>
                  </a:lnTo>
                  <a:lnTo>
                    <a:pt x="1199" y="347"/>
                  </a:lnTo>
                  <a:close/>
                  <a:moveTo>
                    <a:pt x="1477" y="289"/>
                  </a:moveTo>
                  <a:lnTo>
                    <a:pt x="1477" y="146"/>
                  </a:lnTo>
                  <a:lnTo>
                    <a:pt x="1431" y="146"/>
                  </a:lnTo>
                  <a:lnTo>
                    <a:pt x="1431" y="289"/>
                  </a:lnTo>
                  <a:lnTo>
                    <a:pt x="1417" y="289"/>
                  </a:lnTo>
                  <a:lnTo>
                    <a:pt x="1417" y="347"/>
                  </a:lnTo>
                  <a:lnTo>
                    <a:pt x="1480" y="347"/>
                  </a:lnTo>
                  <a:lnTo>
                    <a:pt x="1480" y="289"/>
                  </a:lnTo>
                  <a:lnTo>
                    <a:pt x="1477" y="289"/>
                  </a:lnTo>
                  <a:lnTo>
                    <a:pt x="1477" y="289"/>
                  </a:lnTo>
                  <a:close/>
                  <a:moveTo>
                    <a:pt x="1565" y="285"/>
                  </a:moveTo>
                  <a:lnTo>
                    <a:pt x="1565" y="253"/>
                  </a:lnTo>
                  <a:lnTo>
                    <a:pt x="1528" y="253"/>
                  </a:lnTo>
                  <a:lnTo>
                    <a:pt x="1528" y="285"/>
                  </a:lnTo>
                  <a:lnTo>
                    <a:pt x="1502" y="285"/>
                  </a:lnTo>
                  <a:lnTo>
                    <a:pt x="1502" y="347"/>
                  </a:lnTo>
                  <a:lnTo>
                    <a:pt x="1565" y="347"/>
                  </a:lnTo>
                  <a:lnTo>
                    <a:pt x="1565" y="314"/>
                  </a:lnTo>
                  <a:lnTo>
                    <a:pt x="1565" y="285"/>
                  </a:lnTo>
                  <a:lnTo>
                    <a:pt x="1565" y="285"/>
                  </a:lnTo>
                  <a:close/>
                  <a:moveTo>
                    <a:pt x="1568" y="347"/>
                  </a:moveTo>
                  <a:lnTo>
                    <a:pt x="1632" y="347"/>
                  </a:lnTo>
                  <a:lnTo>
                    <a:pt x="1632" y="163"/>
                  </a:lnTo>
                  <a:lnTo>
                    <a:pt x="1628" y="163"/>
                  </a:lnTo>
                  <a:lnTo>
                    <a:pt x="1628" y="155"/>
                  </a:lnTo>
                  <a:lnTo>
                    <a:pt x="1626" y="155"/>
                  </a:lnTo>
                  <a:lnTo>
                    <a:pt x="1622" y="153"/>
                  </a:lnTo>
                  <a:lnTo>
                    <a:pt x="1618" y="155"/>
                  </a:lnTo>
                  <a:lnTo>
                    <a:pt x="1616" y="155"/>
                  </a:lnTo>
                  <a:lnTo>
                    <a:pt x="1616" y="163"/>
                  </a:lnTo>
                  <a:lnTo>
                    <a:pt x="1607" y="163"/>
                  </a:lnTo>
                  <a:lnTo>
                    <a:pt x="1607" y="155"/>
                  </a:lnTo>
                  <a:lnTo>
                    <a:pt x="1605" y="155"/>
                  </a:lnTo>
                  <a:lnTo>
                    <a:pt x="1601" y="153"/>
                  </a:lnTo>
                  <a:lnTo>
                    <a:pt x="1597" y="155"/>
                  </a:lnTo>
                  <a:lnTo>
                    <a:pt x="1595" y="155"/>
                  </a:lnTo>
                  <a:lnTo>
                    <a:pt x="1595" y="163"/>
                  </a:lnTo>
                  <a:lnTo>
                    <a:pt x="1586" y="163"/>
                  </a:lnTo>
                  <a:lnTo>
                    <a:pt x="1586" y="155"/>
                  </a:lnTo>
                  <a:lnTo>
                    <a:pt x="1584" y="155"/>
                  </a:lnTo>
                  <a:lnTo>
                    <a:pt x="1580" y="153"/>
                  </a:lnTo>
                  <a:lnTo>
                    <a:pt x="1576" y="155"/>
                  </a:lnTo>
                  <a:lnTo>
                    <a:pt x="1574" y="155"/>
                  </a:lnTo>
                  <a:lnTo>
                    <a:pt x="1574" y="163"/>
                  </a:lnTo>
                  <a:lnTo>
                    <a:pt x="1568" y="163"/>
                  </a:lnTo>
                  <a:lnTo>
                    <a:pt x="1568" y="347"/>
                  </a:lnTo>
                  <a:lnTo>
                    <a:pt x="1568" y="347"/>
                  </a:lnTo>
                  <a:close/>
                  <a:moveTo>
                    <a:pt x="1750" y="180"/>
                  </a:moveTo>
                  <a:lnTo>
                    <a:pt x="1750" y="129"/>
                  </a:lnTo>
                  <a:lnTo>
                    <a:pt x="1704" y="129"/>
                  </a:lnTo>
                  <a:lnTo>
                    <a:pt x="1704" y="180"/>
                  </a:lnTo>
                  <a:lnTo>
                    <a:pt x="1683" y="180"/>
                  </a:lnTo>
                  <a:lnTo>
                    <a:pt x="1683" y="347"/>
                  </a:lnTo>
                  <a:lnTo>
                    <a:pt x="1756" y="347"/>
                  </a:lnTo>
                  <a:lnTo>
                    <a:pt x="1756" y="180"/>
                  </a:lnTo>
                  <a:lnTo>
                    <a:pt x="1750" y="180"/>
                  </a:lnTo>
                  <a:lnTo>
                    <a:pt x="1750" y="180"/>
                  </a:lnTo>
                  <a:close/>
                  <a:moveTo>
                    <a:pt x="1894" y="308"/>
                  </a:moveTo>
                  <a:lnTo>
                    <a:pt x="1894" y="278"/>
                  </a:lnTo>
                  <a:lnTo>
                    <a:pt x="1873" y="278"/>
                  </a:lnTo>
                  <a:lnTo>
                    <a:pt x="1873" y="308"/>
                  </a:lnTo>
                  <a:lnTo>
                    <a:pt x="1869" y="308"/>
                  </a:lnTo>
                  <a:lnTo>
                    <a:pt x="1869" y="285"/>
                  </a:lnTo>
                  <a:lnTo>
                    <a:pt x="1848" y="285"/>
                  </a:lnTo>
                  <a:lnTo>
                    <a:pt x="1848" y="308"/>
                  </a:lnTo>
                  <a:lnTo>
                    <a:pt x="1840" y="308"/>
                  </a:lnTo>
                  <a:lnTo>
                    <a:pt x="1840" y="335"/>
                  </a:lnTo>
                  <a:lnTo>
                    <a:pt x="1911" y="335"/>
                  </a:lnTo>
                  <a:lnTo>
                    <a:pt x="1911" y="308"/>
                  </a:lnTo>
                  <a:lnTo>
                    <a:pt x="1894" y="308"/>
                  </a:lnTo>
                  <a:lnTo>
                    <a:pt x="1894" y="308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30" name="îṥ1iḋè">
              <a:extLst>
                <a:ext uri="{FF2B5EF4-FFF2-40B4-BE49-F238E27FC236}">
                  <a16:creationId xmlns:a16="http://schemas.microsoft.com/office/drawing/2014/main" id="{551ADF78-ED64-4D22-B8E4-BF9DFC0A411E}"/>
                </a:ext>
              </a:extLst>
            </p:cNvPr>
            <p:cNvSpPr/>
            <p:nvPr/>
          </p:nvSpPr>
          <p:spPr bwMode="auto">
            <a:xfrm>
              <a:off x="430686" y="4891127"/>
              <a:ext cx="306789" cy="1162261"/>
            </a:xfrm>
            <a:custGeom>
              <a:avLst/>
              <a:gdLst>
                <a:gd name="T0" fmla="*/ 42 w 105"/>
                <a:gd name="T1" fmla="*/ 17 h 394"/>
                <a:gd name="T2" fmla="*/ 92 w 105"/>
                <a:gd name="T3" fmla="*/ 0 h 394"/>
                <a:gd name="T4" fmla="*/ 102 w 105"/>
                <a:gd name="T5" fmla="*/ 0 h 394"/>
                <a:gd name="T6" fmla="*/ 102 w 105"/>
                <a:gd name="T7" fmla="*/ 29 h 394"/>
                <a:gd name="T8" fmla="*/ 105 w 105"/>
                <a:gd name="T9" fmla="*/ 29 h 394"/>
                <a:gd name="T10" fmla="*/ 105 w 105"/>
                <a:gd name="T11" fmla="*/ 122 h 394"/>
                <a:gd name="T12" fmla="*/ 105 w 105"/>
                <a:gd name="T13" fmla="*/ 155 h 394"/>
                <a:gd name="T14" fmla="*/ 105 w 105"/>
                <a:gd name="T15" fmla="*/ 205 h 394"/>
                <a:gd name="T16" fmla="*/ 105 w 105"/>
                <a:gd name="T17" fmla="*/ 218 h 394"/>
                <a:gd name="T18" fmla="*/ 105 w 105"/>
                <a:gd name="T19" fmla="*/ 298 h 394"/>
                <a:gd name="T20" fmla="*/ 105 w 105"/>
                <a:gd name="T21" fmla="*/ 331 h 394"/>
                <a:gd name="T22" fmla="*/ 105 w 105"/>
                <a:gd name="T23" fmla="*/ 394 h 394"/>
                <a:gd name="T24" fmla="*/ 0 w 105"/>
                <a:gd name="T25" fmla="*/ 394 h 394"/>
                <a:gd name="T26" fmla="*/ 0 w 105"/>
                <a:gd name="T27" fmla="*/ 218 h 394"/>
                <a:gd name="T28" fmla="*/ 10 w 105"/>
                <a:gd name="T29" fmla="*/ 218 h 394"/>
                <a:gd name="T30" fmla="*/ 10 w 105"/>
                <a:gd name="T31" fmla="*/ 155 h 394"/>
                <a:gd name="T32" fmla="*/ 21 w 105"/>
                <a:gd name="T33" fmla="*/ 155 h 394"/>
                <a:gd name="T34" fmla="*/ 21 w 105"/>
                <a:gd name="T35" fmla="*/ 122 h 394"/>
                <a:gd name="T36" fmla="*/ 39 w 105"/>
                <a:gd name="T37" fmla="*/ 122 h 394"/>
                <a:gd name="T38" fmla="*/ 39 w 105"/>
                <a:gd name="T39" fmla="*/ 29 h 394"/>
                <a:gd name="T40" fmla="*/ 42 w 105"/>
                <a:gd name="T41" fmla="*/ 29 h 394"/>
                <a:gd name="T42" fmla="*/ 42 w 105"/>
                <a:gd name="T43" fmla="*/ 17 h 394"/>
                <a:gd name="T44" fmla="*/ 42 w 105"/>
                <a:gd name="T45" fmla="*/ 1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5" h="394">
                  <a:moveTo>
                    <a:pt x="42" y="17"/>
                  </a:moveTo>
                  <a:lnTo>
                    <a:pt x="92" y="0"/>
                  </a:lnTo>
                  <a:lnTo>
                    <a:pt x="102" y="0"/>
                  </a:lnTo>
                  <a:lnTo>
                    <a:pt x="102" y="29"/>
                  </a:lnTo>
                  <a:lnTo>
                    <a:pt x="105" y="29"/>
                  </a:lnTo>
                  <a:lnTo>
                    <a:pt x="105" y="122"/>
                  </a:lnTo>
                  <a:lnTo>
                    <a:pt x="105" y="155"/>
                  </a:lnTo>
                  <a:lnTo>
                    <a:pt x="105" y="205"/>
                  </a:lnTo>
                  <a:lnTo>
                    <a:pt x="105" y="218"/>
                  </a:lnTo>
                  <a:lnTo>
                    <a:pt x="105" y="298"/>
                  </a:lnTo>
                  <a:lnTo>
                    <a:pt x="105" y="331"/>
                  </a:lnTo>
                  <a:lnTo>
                    <a:pt x="105" y="394"/>
                  </a:lnTo>
                  <a:lnTo>
                    <a:pt x="0" y="394"/>
                  </a:lnTo>
                  <a:lnTo>
                    <a:pt x="0" y="218"/>
                  </a:lnTo>
                  <a:lnTo>
                    <a:pt x="10" y="218"/>
                  </a:lnTo>
                  <a:lnTo>
                    <a:pt x="10" y="155"/>
                  </a:lnTo>
                  <a:lnTo>
                    <a:pt x="21" y="155"/>
                  </a:lnTo>
                  <a:lnTo>
                    <a:pt x="21" y="122"/>
                  </a:lnTo>
                  <a:lnTo>
                    <a:pt x="39" y="122"/>
                  </a:lnTo>
                  <a:lnTo>
                    <a:pt x="39" y="29"/>
                  </a:lnTo>
                  <a:lnTo>
                    <a:pt x="42" y="29"/>
                  </a:lnTo>
                  <a:lnTo>
                    <a:pt x="42" y="17"/>
                  </a:lnTo>
                  <a:lnTo>
                    <a:pt x="42" y="1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31" name="îṧliḓe">
              <a:extLst>
                <a:ext uri="{FF2B5EF4-FFF2-40B4-BE49-F238E27FC236}">
                  <a16:creationId xmlns:a16="http://schemas.microsoft.com/office/drawing/2014/main" id="{F9857776-DEF5-40A4-9F1E-CEC46D7FBEEC}"/>
                </a:ext>
              </a:extLst>
            </p:cNvPr>
            <p:cNvSpPr/>
            <p:nvPr/>
          </p:nvSpPr>
          <p:spPr bwMode="auto">
            <a:xfrm>
              <a:off x="908568" y="5251015"/>
              <a:ext cx="1103260" cy="802372"/>
            </a:xfrm>
            <a:custGeom>
              <a:avLst/>
              <a:gdLst>
                <a:gd name="T0" fmla="*/ 109 w 375"/>
                <a:gd name="T1" fmla="*/ 163 h 272"/>
                <a:gd name="T2" fmla="*/ 138 w 375"/>
                <a:gd name="T3" fmla="*/ 151 h 272"/>
                <a:gd name="T4" fmla="*/ 145 w 375"/>
                <a:gd name="T5" fmla="*/ 140 h 272"/>
                <a:gd name="T6" fmla="*/ 147 w 375"/>
                <a:gd name="T7" fmla="*/ 140 h 272"/>
                <a:gd name="T8" fmla="*/ 155 w 375"/>
                <a:gd name="T9" fmla="*/ 151 h 272"/>
                <a:gd name="T10" fmla="*/ 183 w 375"/>
                <a:gd name="T11" fmla="*/ 163 h 272"/>
                <a:gd name="T12" fmla="*/ 183 w 375"/>
                <a:gd name="T13" fmla="*/ 169 h 272"/>
                <a:gd name="T14" fmla="*/ 178 w 375"/>
                <a:gd name="T15" fmla="*/ 169 h 272"/>
                <a:gd name="T16" fmla="*/ 178 w 375"/>
                <a:gd name="T17" fmla="*/ 190 h 272"/>
                <a:gd name="T18" fmla="*/ 358 w 375"/>
                <a:gd name="T19" fmla="*/ 190 h 272"/>
                <a:gd name="T20" fmla="*/ 358 w 375"/>
                <a:gd name="T21" fmla="*/ 199 h 272"/>
                <a:gd name="T22" fmla="*/ 375 w 375"/>
                <a:gd name="T23" fmla="*/ 199 h 272"/>
                <a:gd name="T24" fmla="*/ 375 w 375"/>
                <a:gd name="T25" fmla="*/ 272 h 272"/>
                <a:gd name="T26" fmla="*/ 0 w 375"/>
                <a:gd name="T27" fmla="*/ 272 h 272"/>
                <a:gd name="T28" fmla="*/ 0 w 375"/>
                <a:gd name="T29" fmla="*/ 199 h 272"/>
                <a:gd name="T30" fmla="*/ 17 w 375"/>
                <a:gd name="T31" fmla="*/ 199 h 272"/>
                <a:gd name="T32" fmla="*/ 17 w 375"/>
                <a:gd name="T33" fmla="*/ 190 h 272"/>
                <a:gd name="T34" fmla="*/ 27 w 375"/>
                <a:gd name="T35" fmla="*/ 190 h 272"/>
                <a:gd name="T36" fmla="*/ 27 w 375"/>
                <a:gd name="T37" fmla="*/ 71 h 272"/>
                <a:gd name="T38" fmla="*/ 30 w 375"/>
                <a:gd name="T39" fmla="*/ 71 h 272"/>
                <a:gd name="T40" fmla="*/ 30 w 375"/>
                <a:gd name="T41" fmla="*/ 50 h 272"/>
                <a:gd name="T42" fmla="*/ 34 w 375"/>
                <a:gd name="T43" fmla="*/ 50 h 272"/>
                <a:gd name="T44" fmla="*/ 34 w 375"/>
                <a:gd name="T45" fmla="*/ 27 h 272"/>
                <a:gd name="T46" fmla="*/ 38 w 375"/>
                <a:gd name="T47" fmla="*/ 27 h 272"/>
                <a:gd name="T48" fmla="*/ 38 w 375"/>
                <a:gd name="T49" fmla="*/ 18 h 272"/>
                <a:gd name="T50" fmla="*/ 42 w 375"/>
                <a:gd name="T51" fmla="*/ 18 h 272"/>
                <a:gd name="T52" fmla="*/ 51 w 375"/>
                <a:gd name="T53" fmla="*/ 0 h 272"/>
                <a:gd name="T54" fmla="*/ 55 w 375"/>
                <a:gd name="T55" fmla="*/ 0 h 272"/>
                <a:gd name="T56" fmla="*/ 65 w 375"/>
                <a:gd name="T57" fmla="*/ 18 h 272"/>
                <a:gd name="T58" fmla="*/ 69 w 375"/>
                <a:gd name="T59" fmla="*/ 18 h 272"/>
                <a:gd name="T60" fmla="*/ 69 w 375"/>
                <a:gd name="T61" fmla="*/ 27 h 272"/>
                <a:gd name="T62" fmla="*/ 73 w 375"/>
                <a:gd name="T63" fmla="*/ 27 h 272"/>
                <a:gd name="T64" fmla="*/ 73 w 375"/>
                <a:gd name="T65" fmla="*/ 50 h 272"/>
                <a:gd name="T66" fmla="*/ 76 w 375"/>
                <a:gd name="T67" fmla="*/ 50 h 272"/>
                <a:gd name="T68" fmla="*/ 76 w 375"/>
                <a:gd name="T69" fmla="*/ 71 h 272"/>
                <a:gd name="T70" fmla="*/ 80 w 375"/>
                <a:gd name="T71" fmla="*/ 71 h 272"/>
                <a:gd name="T72" fmla="*/ 80 w 375"/>
                <a:gd name="T73" fmla="*/ 190 h 272"/>
                <a:gd name="T74" fmla="*/ 115 w 375"/>
                <a:gd name="T75" fmla="*/ 190 h 272"/>
                <a:gd name="T76" fmla="*/ 115 w 375"/>
                <a:gd name="T77" fmla="*/ 169 h 272"/>
                <a:gd name="T78" fmla="*/ 109 w 375"/>
                <a:gd name="T79" fmla="*/ 169 h 272"/>
                <a:gd name="T80" fmla="*/ 109 w 375"/>
                <a:gd name="T81" fmla="*/ 163 h 272"/>
                <a:gd name="T82" fmla="*/ 109 w 375"/>
                <a:gd name="T83" fmla="*/ 163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75" h="272">
                  <a:moveTo>
                    <a:pt x="109" y="163"/>
                  </a:moveTo>
                  <a:lnTo>
                    <a:pt x="138" y="151"/>
                  </a:lnTo>
                  <a:lnTo>
                    <a:pt x="145" y="140"/>
                  </a:lnTo>
                  <a:lnTo>
                    <a:pt x="147" y="140"/>
                  </a:lnTo>
                  <a:lnTo>
                    <a:pt x="155" y="151"/>
                  </a:lnTo>
                  <a:lnTo>
                    <a:pt x="183" y="163"/>
                  </a:lnTo>
                  <a:lnTo>
                    <a:pt x="183" y="169"/>
                  </a:lnTo>
                  <a:lnTo>
                    <a:pt x="178" y="169"/>
                  </a:lnTo>
                  <a:lnTo>
                    <a:pt x="178" y="190"/>
                  </a:lnTo>
                  <a:lnTo>
                    <a:pt x="358" y="190"/>
                  </a:lnTo>
                  <a:lnTo>
                    <a:pt x="358" y="199"/>
                  </a:lnTo>
                  <a:lnTo>
                    <a:pt x="375" y="199"/>
                  </a:lnTo>
                  <a:lnTo>
                    <a:pt x="375" y="272"/>
                  </a:lnTo>
                  <a:lnTo>
                    <a:pt x="0" y="272"/>
                  </a:lnTo>
                  <a:lnTo>
                    <a:pt x="0" y="199"/>
                  </a:lnTo>
                  <a:lnTo>
                    <a:pt x="17" y="199"/>
                  </a:lnTo>
                  <a:lnTo>
                    <a:pt x="17" y="190"/>
                  </a:lnTo>
                  <a:lnTo>
                    <a:pt x="27" y="190"/>
                  </a:lnTo>
                  <a:lnTo>
                    <a:pt x="27" y="71"/>
                  </a:lnTo>
                  <a:lnTo>
                    <a:pt x="30" y="71"/>
                  </a:lnTo>
                  <a:lnTo>
                    <a:pt x="30" y="50"/>
                  </a:lnTo>
                  <a:lnTo>
                    <a:pt x="34" y="50"/>
                  </a:lnTo>
                  <a:lnTo>
                    <a:pt x="34" y="27"/>
                  </a:lnTo>
                  <a:lnTo>
                    <a:pt x="38" y="27"/>
                  </a:lnTo>
                  <a:lnTo>
                    <a:pt x="38" y="18"/>
                  </a:lnTo>
                  <a:lnTo>
                    <a:pt x="42" y="18"/>
                  </a:lnTo>
                  <a:lnTo>
                    <a:pt x="51" y="0"/>
                  </a:lnTo>
                  <a:lnTo>
                    <a:pt x="55" y="0"/>
                  </a:lnTo>
                  <a:lnTo>
                    <a:pt x="65" y="18"/>
                  </a:lnTo>
                  <a:lnTo>
                    <a:pt x="69" y="18"/>
                  </a:lnTo>
                  <a:lnTo>
                    <a:pt x="69" y="27"/>
                  </a:lnTo>
                  <a:lnTo>
                    <a:pt x="73" y="27"/>
                  </a:lnTo>
                  <a:lnTo>
                    <a:pt x="73" y="50"/>
                  </a:lnTo>
                  <a:lnTo>
                    <a:pt x="76" y="50"/>
                  </a:lnTo>
                  <a:lnTo>
                    <a:pt x="76" y="71"/>
                  </a:lnTo>
                  <a:lnTo>
                    <a:pt x="80" y="71"/>
                  </a:lnTo>
                  <a:lnTo>
                    <a:pt x="80" y="190"/>
                  </a:lnTo>
                  <a:lnTo>
                    <a:pt x="115" y="190"/>
                  </a:lnTo>
                  <a:lnTo>
                    <a:pt x="115" y="169"/>
                  </a:lnTo>
                  <a:lnTo>
                    <a:pt x="109" y="169"/>
                  </a:lnTo>
                  <a:lnTo>
                    <a:pt x="109" y="163"/>
                  </a:lnTo>
                  <a:lnTo>
                    <a:pt x="109" y="16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32" name="ïṡļíḑê">
              <a:extLst>
                <a:ext uri="{FF2B5EF4-FFF2-40B4-BE49-F238E27FC236}">
                  <a16:creationId xmlns:a16="http://schemas.microsoft.com/office/drawing/2014/main" id="{B6E57F61-B92C-4CA7-ABC8-2BB5D3B0EB81}"/>
                </a:ext>
              </a:extLst>
            </p:cNvPr>
            <p:cNvSpPr/>
            <p:nvPr/>
          </p:nvSpPr>
          <p:spPr bwMode="auto">
            <a:xfrm>
              <a:off x="2041328" y="5852794"/>
              <a:ext cx="106196" cy="200593"/>
            </a:xfrm>
            <a:custGeom>
              <a:avLst/>
              <a:gdLst>
                <a:gd name="T0" fmla="*/ 0 w 37"/>
                <a:gd name="T1" fmla="*/ 0 h 67"/>
                <a:gd name="T2" fmla="*/ 37 w 37"/>
                <a:gd name="T3" fmla="*/ 0 h 67"/>
                <a:gd name="T4" fmla="*/ 37 w 37"/>
                <a:gd name="T5" fmla="*/ 67 h 67"/>
                <a:gd name="T6" fmla="*/ 0 w 37"/>
                <a:gd name="T7" fmla="*/ 67 h 67"/>
                <a:gd name="T8" fmla="*/ 0 w 37"/>
                <a:gd name="T9" fmla="*/ 0 h 67"/>
                <a:gd name="T10" fmla="*/ 0 w 37"/>
                <a:gd name="T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67">
                  <a:moveTo>
                    <a:pt x="0" y="0"/>
                  </a:moveTo>
                  <a:lnTo>
                    <a:pt x="37" y="0"/>
                  </a:lnTo>
                  <a:lnTo>
                    <a:pt x="37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77500" lnSpcReduction="20000"/>
            </a:bodyPr>
            <a:lstStyle/>
            <a:p>
              <a:endParaRPr lang="en-US"/>
            </a:p>
          </p:txBody>
        </p:sp>
        <p:sp>
          <p:nvSpPr>
            <p:cNvPr id="33" name="íṧ1îďe">
              <a:extLst>
                <a:ext uri="{FF2B5EF4-FFF2-40B4-BE49-F238E27FC236}">
                  <a16:creationId xmlns:a16="http://schemas.microsoft.com/office/drawing/2014/main" id="{8CA329B3-A15A-4D32-B209-9F6836163575}"/>
                </a:ext>
              </a:extLst>
            </p:cNvPr>
            <p:cNvSpPr/>
            <p:nvPr/>
          </p:nvSpPr>
          <p:spPr bwMode="auto">
            <a:xfrm>
              <a:off x="2118028" y="5905891"/>
              <a:ext cx="318589" cy="147496"/>
            </a:xfrm>
            <a:custGeom>
              <a:avLst/>
              <a:gdLst>
                <a:gd name="T0" fmla="*/ 63 w 109"/>
                <a:gd name="T1" fmla="*/ 0 h 50"/>
                <a:gd name="T2" fmla="*/ 109 w 109"/>
                <a:gd name="T3" fmla="*/ 0 h 50"/>
                <a:gd name="T4" fmla="*/ 109 w 109"/>
                <a:gd name="T5" fmla="*/ 25 h 50"/>
                <a:gd name="T6" fmla="*/ 109 w 109"/>
                <a:gd name="T7" fmla="*/ 50 h 50"/>
                <a:gd name="T8" fmla="*/ 63 w 109"/>
                <a:gd name="T9" fmla="*/ 50 h 50"/>
                <a:gd name="T10" fmla="*/ 0 w 109"/>
                <a:gd name="T11" fmla="*/ 50 h 50"/>
                <a:gd name="T12" fmla="*/ 0 w 109"/>
                <a:gd name="T13" fmla="*/ 25 h 50"/>
                <a:gd name="T14" fmla="*/ 63 w 109"/>
                <a:gd name="T15" fmla="*/ 25 h 50"/>
                <a:gd name="T16" fmla="*/ 63 w 109"/>
                <a:gd name="T17" fmla="*/ 0 h 50"/>
                <a:gd name="T18" fmla="*/ 63 w 10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50">
                  <a:moveTo>
                    <a:pt x="63" y="0"/>
                  </a:moveTo>
                  <a:lnTo>
                    <a:pt x="109" y="0"/>
                  </a:lnTo>
                  <a:lnTo>
                    <a:pt x="109" y="25"/>
                  </a:lnTo>
                  <a:lnTo>
                    <a:pt x="109" y="50"/>
                  </a:lnTo>
                  <a:lnTo>
                    <a:pt x="63" y="50"/>
                  </a:lnTo>
                  <a:lnTo>
                    <a:pt x="0" y="50"/>
                  </a:lnTo>
                  <a:lnTo>
                    <a:pt x="0" y="25"/>
                  </a:lnTo>
                  <a:lnTo>
                    <a:pt x="63" y="25"/>
                  </a:lnTo>
                  <a:lnTo>
                    <a:pt x="63" y="0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40000" lnSpcReduction="20000"/>
            </a:bodyPr>
            <a:lstStyle/>
            <a:p>
              <a:endParaRPr lang="en-US"/>
            </a:p>
          </p:txBody>
        </p:sp>
        <p:sp>
          <p:nvSpPr>
            <p:cNvPr id="34" name="ïṣľîḋê">
              <a:extLst>
                <a:ext uri="{FF2B5EF4-FFF2-40B4-BE49-F238E27FC236}">
                  <a16:creationId xmlns:a16="http://schemas.microsoft.com/office/drawing/2014/main" id="{2A5D9FDF-5109-42DB-BAAD-BD1BE87E67D9}"/>
                </a:ext>
              </a:extLst>
            </p:cNvPr>
            <p:cNvSpPr/>
            <p:nvPr/>
          </p:nvSpPr>
          <p:spPr bwMode="auto">
            <a:xfrm>
              <a:off x="2348117" y="5522406"/>
              <a:ext cx="277288" cy="530981"/>
            </a:xfrm>
            <a:custGeom>
              <a:avLst/>
              <a:gdLst>
                <a:gd name="T0" fmla="*/ 30 w 93"/>
                <a:gd name="T1" fmla="*/ 27 h 180"/>
                <a:gd name="T2" fmla="*/ 44 w 93"/>
                <a:gd name="T3" fmla="*/ 0 h 180"/>
                <a:gd name="T4" fmla="*/ 49 w 93"/>
                <a:gd name="T5" fmla="*/ 0 h 180"/>
                <a:gd name="T6" fmla="*/ 63 w 93"/>
                <a:gd name="T7" fmla="*/ 27 h 180"/>
                <a:gd name="T8" fmla="*/ 68 w 93"/>
                <a:gd name="T9" fmla="*/ 27 h 180"/>
                <a:gd name="T10" fmla="*/ 68 w 93"/>
                <a:gd name="T11" fmla="*/ 59 h 180"/>
                <a:gd name="T12" fmla="*/ 93 w 93"/>
                <a:gd name="T13" fmla="*/ 59 h 180"/>
                <a:gd name="T14" fmla="*/ 93 w 93"/>
                <a:gd name="T15" fmla="*/ 180 h 180"/>
                <a:gd name="T16" fmla="*/ 0 w 93"/>
                <a:gd name="T17" fmla="*/ 180 h 180"/>
                <a:gd name="T18" fmla="*/ 0 w 93"/>
                <a:gd name="T19" fmla="*/ 59 h 180"/>
                <a:gd name="T20" fmla="*/ 24 w 93"/>
                <a:gd name="T21" fmla="*/ 59 h 180"/>
                <a:gd name="T22" fmla="*/ 24 w 93"/>
                <a:gd name="T23" fmla="*/ 27 h 180"/>
                <a:gd name="T24" fmla="*/ 30 w 93"/>
                <a:gd name="T25" fmla="*/ 27 h 180"/>
                <a:gd name="T26" fmla="*/ 30 w 93"/>
                <a:gd name="T27" fmla="*/ 2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" h="180">
                  <a:moveTo>
                    <a:pt x="30" y="27"/>
                  </a:moveTo>
                  <a:lnTo>
                    <a:pt x="44" y="0"/>
                  </a:lnTo>
                  <a:lnTo>
                    <a:pt x="49" y="0"/>
                  </a:lnTo>
                  <a:lnTo>
                    <a:pt x="63" y="27"/>
                  </a:lnTo>
                  <a:lnTo>
                    <a:pt x="68" y="27"/>
                  </a:lnTo>
                  <a:lnTo>
                    <a:pt x="68" y="59"/>
                  </a:lnTo>
                  <a:lnTo>
                    <a:pt x="93" y="59"/>
                  </a:lnTo>
                  <a:lnTo>
                    <a:pt x="93" y="180"/>
                  </a:lnTo>
                  <a:lnTo>
                    <a:pt x="0" y="180"/>
                  </a:lnTo>
                  <a:lnTo>
                    <a:pt x="0" y="59"/>
                  </a:lnTo>
                  <a:lnTo>
                    <a:pt x="24" y="59"/>
                  </a:lnTo>
                  <a:lnTo>
                    <a:pt x="24" y="27"/>
                  </a:lnTo>
                  <a:lnTo>
                    <a:pt x="30" y="27"/>
                  </a:lnTo>
                  <a:lnTo>
                    <a:pt x="30" y="2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35" name="íṡḷîďê">
              <a:extLst>
                <a:ext uri="{FF2B5EF4-FFF2-40B4-BE49-F238E27FC236}">
                  <a16:creationId xmlns:a16="http://schemas.microsoft.com/office/drawing/2014/main" id="{250A7BBF-D82C-474B-937B-006B74119A73}"/>
                </a:ext>
              </a:extLst>
            </p:cNvPr>
            <p:cNvSpPr/>
            <p:nvPr/>
          </p:nvSpPr>
          <p:spPr bwMode="auto">
            <a:xfrm>
              <a:off x="2660808" y="5882292"/>
              <a:ext cx="117995" cy="171096"/>
            </a:xfrm>
            <a:custGeom>
              <a:avLst/>
              <a:gdLst>
                <a:gd name="T0" fmla="*/ 0 w 40"/>
                <a:gd name="T1" fmla="*/ 0 h 58"/>
                <a:gd name="T2" fmla="*/ 40 w 40"/>
                <a:gd name="T3" fmla="*/ 0 h 58"/>
                <a:gd name="T4" fmla="*/ 40 w 40"/>
                <a:gd name="T5" fmla="*/ 58 h 58"/>
                <a:gd name="T6" fmla="*/ 0 w 40"/>
                <a:gd name="T7" fmla="*/ 58 h 58"/>
                <a:gd name="T8" fmla="*/ 0 w 40"/>
                <a:gd name="T9" fmla="*/ 0 h 58"/>
                <a:gd name="T10" fmla="*/ 0 w 40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58">
                  <a:moveTo>
                    <a:pt x="0" y="0"/>
                  </a:moveTo>
                  <a:lnTo>
                    <a:pt x="40" y="0"/>
                  </a:lnTo>
                  <a:lnTo>
                    <a:pt x="40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36" name="iṧľîdé">
              <a:extLst>
                <a:ext uri="{FF2B5EF4-FFF2-40B4-BE49-F238E27FC236}">
                  <a16:creationId xmlns:a16="http://schemas.microsoft.com/office/drawing/2014/main" id="{54E8302B-4B0D-49D0-B9FB-B7376E7F67EE}"/>
                </a:ext>
              </a:extLst>
            </p:cNvPr>
            <p:cNvSpPr/>
            <p:nvPr/>
          </p:nvSpPr>
          <p:spPr bwMode="auto">
            <a:xfrm>
              <a:off x="2796502" y="5823294"/>
              <a:ext cx="112094" cy="230094"/>
            </a:xfrm>
            <a:custGeom>
              <a:avLst/>
              <a:gdLst>
                <a:gd name="T0" fmla="*/ 0 w 38"/>
                <a:gd name="T1" fmla="*/ 0 h 79"/>
                <a:gd name="T2" fmla="*/ 38 w 38"/>
                <a:gd name="T3" fmla="*/ 0 h 79"/>
                <a:gd name="T4" fmla="*/ 38 w 38"/>
                <a:gd name="T5" fmla="*/ 79 h 79"/>
                <a:gd name="T6" fmla="*/ 0 w 38"/>
                <a:gd name="T7" fmla="*/ 79 h 79"/>
                <a:gd name="T8" fmla="*/ 0 w 38"/>
                <a:gd name="T9" fmla="*/ 0 h 79"/>
                <a:gd name="T10" fmla="*/ 0 w 38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79">
                  <a:moveTo>
                    <a:pt x="0" y="0"/>
                  </a:moveTo>
                  <a:lnTo>
                    <a:pt x="38" y="0"/>
                  </a:lnTo>
                  <a:lnTo>
                    <a:pt x="38" y="79"/>
                  </a:lnTo>
                  <a:lnTo>
                    <a:pt x="0" y="7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endParaRPr lang="en-US"/>
            </a:p>
          </p:txBody>
        </p:sp>
        <p:sp>
          <p:nvSpPr>
            <p:cNvPr id="37" name="íslíḓè">
              <a:extLst>
                <a:ext uri="{FF2B5EF4-FFF2-40B4-BE49-F238E27FC236}">
                  <a16:creationId xmlns:a16="http://schemas.microsoft.com/office/drawing/2014/main" id="{E403BCD6-2F2D-448B-ABE9-D74DD1C2002A}"/>
                </a:ext>
              </a:extLst>
            </p:cNvPr>
            <p:cNvSpPr/>
            <p:nvPr/>
          </p:nvSpPr>
          <p:spPr bwMode="auto">
            <a:xfrm>
              <a:off x="3421880" y="5610901"/>
              <a:ext cx="147494" cy="442486"/>
            </a:xfrm>
            <a:custGeom>
              <a:avLst/>
              <a:gdLst>
                <a:gd name="T0" fmla="*/ 9 w 50"/>
                <a:gd name="T1" fmla="*/ 23 h 149"/>
                <a:gd name="T2" fmla="*/ 13 w 50"/>
                <a:gd name="T3" fmla="*/ 23 h 149"/>
                <a:gd name="T4" fmla="*/ 23 w 50"/>
                <a:gd name="T5" fmla="*/ 0 h 149"/>
                <a:gd name="T6" fmla="*/ 29 w 50"/>
                <a:gd name="T7" fmla="*/ 0 h 149"/>
                <a:gd name="T8" fmla="*/ 36 w 50"/>
                <a:gd name="T9" fmla="*/ 23 h 149"/>
                <a:gd name="T10" fmla="*/ 42 w 50"/>
                <a:gd name="T11" fmla="*/ 23 h 149"/>
                <a:gd name="T12" fmla="*/ 42 w 50"/>
                <a:gd name="T13" fmla="*/ 36 h 149"/>
                <a:gd name="T14" fmla="*/ 44 w 50"/>
                <a:gd name="T15" fmla="*/ 42 h 149"/>
                <a:gd name="T16" fmla="*/ 50 w 50"/>
                <a:gd name="T17" fmla="*/ 42 h 149"/>
                <a:gd name="T18" fmla="*/ 50 w 50"/>
                <a:gd name="T19" fmla="*/ 149 h 149"/>
                <a:gd name="T20" fmla="*/ 0 w 50"/>
                <a:gd name="T21" fmla="*/ 149 h 149"/>
                <a:gd name="T22" fmla="*/ 0 w 50"/>
                <a:gd name="T23" fmla="*/ 42 h 149"/>
                <a:gd name="T24" fmla="*/ 8 w 50"/>
                <a:gd name="T25" fmla="*/ 42 h 149"/>
                <a:gd name="T26" fmla="*/ 9 w 50"/>
                <a:gd name="T27" fmla="*/ 36 h 149"/>
                <a:gd name="T28" fmla="*/ 9 w 50"/>
                <a:gd name="T29" fmla="*/ 23 h 149"/>
                <a:gd name="T30" fmla="*/ 9 w 50"/>
                <a:gd name="T31" fmla="*/ 2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0" h="149">
                  <a:moveTo>
                    <a:pt x="9" y="23"/>
                  </a:moveTo>
                  <a:lnTo>
                    <a:pt x="13" y="23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36" y="23"/>
                  </a:lnTo>
                  <a:lnTo>
                    <a:pt x="42" y="23"/>
                  </a:lnTo>
                  <a:lnTo>
                    <a:pt x="42" y="36"/>
                  </a:lnTo>
                  <a:lnTo>
                    <a:pt x="44" y="42"/>
                  </a:lnTo>
                  <a:lnTo>
                    <a:pt x="50" y="42"/>
                  </a:lnTo>
                  <a:lnTo>
                    <a:pt x="50" y="149"/>
                  </a:lnTo>
                  <a:lnTo>
                    <a:pt x="0" y="149"/>
                  </a:lnTo>
                  <a:lnTo>
                    <a:pt x="0" y="42"/>
                  </a:lnTo>
                  <a:lnTo>
                    <a:pt x="8" y="42"/>
                  </a:lnTo>
                  <a:lnTo>
                    <a:pt x="9" y="36"/>
                  </a:lnTo>
                  <a:lnTo>
                    <a:pt x="9" y="23"/>
                  </a:lnTo>
                  <a:lnTo>
                    <a:pt x="9" y="2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38" name="ïS1íḍé">
              <a:extLst>
                <a:ext uri="{FF2B5EF4-FFF2-40B4-BE49-F238E27FC236}">
                  <a16:creationId xmlns:a16="http://schemas.microsoft.com/office/drawing/2014/main" id="{C5F02556-57DF-4119-BA0C-32D7D1B29AA1}"/>
                </a:ext>
              </a:extLst>
            </p:cNvPr>
            <p:cNvSpPr/>
            <p:nvPr/>
          </p:nvSpPr>
          <p:spPr bwMode="auto">
            <a:xfrm>
              <a:off x="3646071" y="5964889"/>
              <a:ext cx="82597" cy="88498"/>
            </a:xfrm>
            <a:custGeom>
              <a:avLst/>
              <a:gdLst>
                <a:gd name="T0" fmla="*/ 0 w 28"/>
                <a:gd name="T1" fmla="*/ 0 h 31"/>
                <a:gd name="T2" fmla="*/ 28 w 28"/>
                <a:gd name="T3" fmla="*/ 0 h 31"/>
                <a:gd name="T4" fmla="*/ 28 w 28"/>
                <a:gd name="T5" fmla="*/ 31 h 31"/>
                <a:gd name="T6" fmla="*/ 0 w 28"/>
                <a:gd name="T7" fmla="*/ 31 h 31"/>
                <a:gd name="T8" fmla="*/ 0 w 28"/>
                <a:gd name="T9" fmla="*/ 0 h 31"/>
                <a:gd name="T10" fmla="*/ 0 w 2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31">
                  <a:moveTo>
                    <a:pt x="0" y="0"/>
                  </a:moveTo>
                  <a:lnTo>
                    <a:pt x="28" y="0"/>
                  </a:lnTo>
                  <a:lnTo>
                    <a:pt x="28" y="31"/>
                  </a:lnTo>
                  <a:lnTo>
                    <a:pt x="0" y="3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/>
            </a:p>
          </p:txBody>
        </p:sp>
        <p:sp>
          <p:nvSpPr>
            <p:cNvPr id="39" name="isļïḋé">
              <a:extLst>
                <a:ext uri="{FF2B5EF4-FFF2-40B4-BE49-F238E27FC236}">
                  <a16:creationId xmlns:a16="http://schemas.microsoft.com/office/drawing/2014/main" id="{EA33D9CC-C396-411E-ACCB-75057BC45A36}"/>
                </a:ext>
              </a:extLst>
            </p:cNvPr>
            <p:cNvSpPr/>
            <p:nvPr/>
          </p:nvSpPr>
          <p:spPr bwMode="auto">
            <a:xfrm>
              <a:off x="3675572" y="5021474"/>
              <a:ext cx="778773" cy="1031913"/>
            </a:xfrm>
            <a:custGeom>
              <a:avLst/>
              <a:gdLst>
                <a:gd name="T0" fmla="*/ 124 w 266"/>
                <a:gd name="T1" fmla="*/ 0 h 476"/>
                <a:gd name="T2" fmla="*/ 203 w 266"/>
                <a:gd name="T3" fmla="*/ 0 h 476"/>
                <a:gd name="T4" fmla="*/ 203 w 266"/>
                <a:gd name="T5" fmla="*/ 5 h 476"/>
                <a:gd name="T6" fmla="*/ 209 w 266"/>
                <a:gd name="T7" fmla="*/ 5 h 476"/>
                <a:gd name="T8" fmla="*/ 209 w 266"/>
                <a:gd name="T9" fmla="*/ 9 h 476"/>
                <a:gd name="T10" fmla="*/ 214 w 266"/>
                <a:gd name="T11" fmla="*/ 9 h 476"/>
                <a:gd name="T12" fmla="*/ 214 w 266"/>
                <a:gd name="T13" fmla="*/ 17 h 476"/>
                <a:gd name="T14" fmla="*/ 222 w 266"/>
                <a:gd name="T15" fmla="*/ 17 h 476"/>
                <a:gd name="T16" fmla="*/ 222 w 266"/>
                <a:gd name="T17" fmla="*/ 430 h 476"/>
                <a:gd name="T18" fmla="*/ 230 w 266"/>
                <a:gd name="T19" fmla="*/ 430 h 476"/>
                <a:gd name="T20" fmla="*/ 230 w 266"/>
                <a:gd name="T21" fmla="*/ 453 h 476"/>
                <a:gd name="T22" fmla="*/ 230 w 266"/>
                <a:gd name="T23" fmla="*/ 462 h 476"/>
                <a:gd name="T24" fmla="*/ 266 w 266"/>
                <a:gd name="T25" fmla="*/ 462 h 476"/>
                <a:gd name="T26" fmla="*/ 266 w 266"/>
                <a:gd name="T27" fmla="*/ 476 h 476"/>
                <a:gd name="T28" fmla="*/ 230 w 266"/>
                <a:gd name="T29" fmla="*/ 476 h 476"/>
                <a:gd name="T30" fmla="*/ 222 w 266"/>
                <a:gd name="T31" fmla="*/ 476 h 476"/>
                <a:gd name="T32" fmla="*/ 199 w 266"/>
                <a:gd name="T33" fmla="*/ 476 h 476"/>
                <a:gd name="T34" fmla="*/ 124 w 266"/>
                <a:gd name="T35" fmla="*/ 476 h 476"/>
                <a:gd name="T36" fmla="*/ 48 w 266"/>
                <a:gd name="T37" fmla="*/ 476 h 476"/>
                <a:gd name="T38" fmla="*/ 0 w 266"/>
                <a:gd name="T39" fmla="*/ 476 h 476"/>
                <a:gd name="T40" fmla="*/ 0 w 266"/>
                <a:gd name="T41" fmla="*/ 453 h 476"/>
                <a:gd name="T42" fmla="*/ 0 w 266"/>
                <a:gd name="T43" fmla="*/ 411 h 476"/>
                <a:gd name="T44" fmla="*/ 10 w 266"/>
                <a:gd name="T45" fmla="*/ 411 h 476"/>
                <a:gd name="T46" fmla="*/ 10 w 266"/>
                <a:gd name="T47" fmla="*/ 166 h 476"/>
                <a:gd name="T48" fmla="*/ 17 w 266"/>
                <a:gd name="T49" fmla="*/ 166 h 476"/>
                <a:gd name="T50" fmla="*/ 17 w 266"/>
                <a:gd name="T51" fmla="*/ 155 h 476"/>
                <a:gd name="T52" fmla="*/ 23 w 266"/>
                <a:gd name="T53" fmla="*/ 155 h 476"/>
                <a:gd name="T54" fmla="*/ 23 w 266"/>
                <a:gd name="T55" fmla="*/ 143 h 476"/>
                <a:gd name="T56" fmla="*/ 25 w 266"/>
                <a:gd name="T57" fmla="*/ 143 h 476"/>
                <a:gd name="T58" fmla="*/ 44 w 266"/>
                <a:gd name="T59" fmla="*/ 111 h 476"/>
                <a:gd name="T60" fmla="*/ 46 w 266"/>
                <a:gd name="T61" fmla="*/ 111 h 476"/>
                <a:gd name="T62" fmla="*/ 48 w 266"/>
                <a:gd name="T63" fmla="*/ 111 h 476"/>
                <a:gd name="T64" fmla="*/ 48 w 266"/>
                <a:gd name="T65" fmla="*/ 76 h 476"/>
                <a:gd name="T66" fmla="*/ 50 w 266"/>
                <a:gd name="T67" fmla="*/ 76 h 476"/>
                <a:gd name="T68" fmla="*/ 50 w 266"/>
                <a:gd name="T69" fmla="*/ 113 h 476"/>
                <a:gd name="T70" fmla="*/ 69 w 266"/>
                <a:gd name="T71" fmla="*/ 143 h 476"/>
                <a:gd name="T72" fmla="*/ 71 w 266"/>
                <a:gd name="T73" fmla="*/ 143 h 476"/>
                <a:gd name="T74" fmla="*/ 71 w 266"/>
                <a:gd name="T75" fmla="*/ 155 h 476"/>
                <a:gd name="T76" fmla="*/ 75 w 266"/>
                <a:gd name="T77" fmla="*/ 155 h 476"/>
                <a:gd name="T78" fmla="*/ 75 w 266"/>
                <a:gd name="T79" fmla="*/ 166 h 476"/>
                <a:gd name="T80" fmla="*/ 82 w 266"/>
                <a:gd name="T81" fmla="*/ 166 h 476"/>
                <a:gd name="T82" fmla="*/ 82 w 266"/>
                <a:gd name="T83" fmla="*/ 453 h 476"/>
                <a:gd name="T84" fmla="*/ 124 w 266"/>
                <a:gd name="T85" fmla="*/ 453 h 476"/>
                <a:gd name="T86" fmla="*/ 124 w 266"/>
                <a:gd name="T87" fmla="*/ 23 h 476"/>
                <a:gd name="T88" fmla="*/ 124 w 266"/>
                <a:gd name="T89" fmla="*/ 17 h 476"/>
                <a:gd name="T90" fmla="*/ 124 w 266"/>
                <a:gd name="T91" fmla="*/ 17 h 476"/>
                <a:gd name="T92" fmla="*/ 124 w 266"/>
                <a:gd name="T93" fmla="*/ 11 h 476"/>
                <a:gd name="T94" fmla="*/ 124 w 266"/>
                <a:gd name="T95" fmla="*/ 9 h 476"/>
                <a:gd name="T96" fmla="*/ 124 w 266"/>
                <a:gd name="T97" fmla="*/ 5 h 476"/>
                <a:gd name="T98" fmla="*/ 124 w 266"/>
                <a:gd name="T99" fmla="*/ 0 h 476"/>
                <a:gd name="T100" fmla="*/ 124 w 266"/>
                <a:gd name="T101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6" h="476">
                  <a:moveTo>
                    <a:pt x="124" y="0"/>
                  </a:moveTo>
                  <a:lnTo>
                    <a:pt x="203" y="0"/>
                  </a:lnTo>
                  <a:lnTo>
                    <a:pt x="203" y="5"/>
                  </a:lnTo>
                  <a:lnTo>
                    <a:pt x="209" y="5"/>
                  </a:lnTo>
                  <a:lnTo>
                    <a:pt x="209" y="9"/>
                  </a:lnTo>
                  <a:lnTo>
                    <a:pt x="214" y="9"/>
                  </a:lnTo>
                  <a:lnTo>
                    <a:pt x="214" y="17"/>
                  </a:lnTo>
                  <a:lnTo>
                    <a:pt x="222" y="17"/>
                  </a:lnTo>
                  <a:lnTo>
                    <a:pt x="222" y="430"/>
                  </a:lnTo>
                  <a:lnTo>
                    <a:pt x="230" y="430"/>
                  </a:lnTo>
                  <a:lnTo>
                    <a:pt x="230" y="453"/>
                  </a:lnTo>
                  <a:lnTo>
                    <a:pt x="230" y="462"/>
                  </a:lnTo>
                  <a:lnTo>
                    <a:pt x="266" y="462"/>
                  </a:lnTo>
                  <a:lnTo>
                    <a:pt x="266" y="476"/>
                  </a:lnTo>
                  <a:lnTo>
                    <a:pt x="230" y="476"/>
                  </a:lnTo>
                  <a:lnTo>
                    <a:pt x="222" y="476"/>
                  </a:lnTo>
                  <a:lnTo>
                    <a:pt x="199" y="476"/>
                  </a:lnTo>
                  <a:lnTo>
                    <a:pt x="124" y="476"/>
                  </a:lnTo>
                  <a:lnTo>
                    <a:pt x="48" y="476"/>
                  </a:lnTo>
                  <a:lnTo>
                    <a:pt x="0" y="476"/>
                  </a:lnTo>
                  <a:lnTo>
                    <a:pt x="0" y="453"/>
                  </a:lnTo>
                  <a:lnTo>
                    <a:pt x="0" y="411"/>
                  </a:lnTo>
                  <a:lnTo>
                    <a:pt x="10" y="411"/>
                  </a:lnTo>
                  <a:lnTo>
                    <a:pt x="10" y="166"/>
                  </a:lnTo>
                  <a:lnTo>
                    <a:pt x="17" y="166"/>
                  </a:lnTo>
                  <a:lnTo>
                    <a:pt x="17" y="155"/>
                  </a:lnTo>
                  <a:lnTo>
                    <a:pt x="23" y="155"/>
                  </a:lnTo>
                  <a:lnTo>
                    <a:pt x="23" y="143"/>
                  </a:lnTo>
                  <a:lnTo>
                    <a:pt x="25" y="143"/>
                  </a:lnTo>
                  <a:lnTo>
                    <a:pt x="44" y="111"/>
                  </a:lnTo>
                  <a:lnTo>
                    <a:pt x="46" y="111"/>
                  </a:lnTo>
                  <a:lnTo>
                    <a:pt x="48" y="111"/>
                  </a:lnTo>
                  <a:lnTo>
                    <a:pt x="48" y="76"/>
                  </a:lnTo>
                  <a:lnTo>
                    <a:pt x="50" y="76"/>
                  </a:lnTo>
                  <a:lnTo>
                    <a:pt x="50" y="113"/>
                  </a:lnTo>
                  <a:lnTo>
                    <a:pt x="69" y="143"/>
                  </a:lnTo>
                  <a:lnTo>
                    <a:pt x="71" y="143"/>
                  </a:lnTo>
                  <a:lnTo>
                    <a:pt x="71" y="155"/>
                  </a:lnTo>
                  <a:lnTo>
                    <a:pt x="75" y="155"/>
                  </a:lnTo>
                  <a:lnTo>
                    <a:pt x="75" y="166"/>
                  </a:lnTo>
                  <a:lnTo>
                    <a:pt x="82" y="166"/>
                  </a:lnTo>
                  <a:lnTo>
                    <a:pt x="82" y="453"/>
                  </a:lnTo>
                  <a:lnTo>
                    <a:pt x="124" y="453"/>
                  </a:lnTo>
                  <a:lnTo>
                    <a:pt x="124" y="23"/>
                  </a:lnTo>
                  <a:lnTo>
                    <a:pt x="124" y="17"/>
                  </a:lnTo>
                  <a:lnTo>
                    <a:pt x="124" y="17"/>
                  </a:lnTo>
                  <a:lnTo>
                    <a:pt x="124" y="11"/>
                  </a:lnTo>
                  <a:lnTo>
                    <a:pt x="124" y="9"/>
                  </a:lnTo>
                  <a:lnTo>
                    <a:pt x="124" y="5"/>
                  </a:lnTo>
                  <a:lnTo>
                    <a:pt x="124" y="0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40" name="išľîḑè">
              <a:extLst>
                <a:ext uri="{FF2B5EF4-FFF2-40B4-BE49-F238E27FC236}">
                  <a16:creationId xmlns:a16="http://schemas.microsoft.com/office/drawing/2014/main" id="{9C39A175-19BE-4D00-8E9B-8DAA66EFDA0C}"/>
                </a:ext>
              </a:extLst>
            </p:cNvPr>
            <p:cNvSpPr/>
            <p:nvPr/>
          </p:nvSpPr>
          <p:spPr bwMode="auto">
            <a:xfrm>
              <a:off x="4383548" y="5622700"/>
              <a:ext cx="306789" cy="430687"/>
            </a:xfrm>
            <a:custGeom>
              <a:avLst/>
              <a:gdLst>
                <a:gd name="T0" fmla="*/ 48 w 103"/>
                <a:gd name="T1" fmla="*/ 112 h 145"/>
                <a:gd name="T2" fmla="*/ 103 w 103"/>
                <a:gd name="T3" fmla="*/ 112 h 145"/>
                <a:gd name="T4" fmla="*/ 103 w 103"/>
                <a:gd name="T5" fmla="*/ 145 h 145"/>
                <a:gd name="T6" fmla="*/ 48 w 103"/>
                <a:gd name="T7" fmla="*/ 145 h 145"/>
                <a:gd name="T8" fmla="*/ 23 w 103"/>
                <a:gd name="T9" fmla="*/ 145 h 145"/>
                <a:gd name="T10" fmla="*/ 0 w 103"/>
                <a:gd name="T11" fmla="*/ 145 h 145"/>
                <a:gd name="T12" fmla="*/ 0 w 103"/>
                <a:gd name="T13" fmla="*/ 11 h 145"/>
                <a:gd name="T14" fmla="*/ 6 w 103"/>
                <a:gd name="T15" fmla="*/ 11 h 145"/>
                <a:gd name="T16" fmla="*/ 6 w 103"/>
                <a:gd name="T17" fmla="*/ 0 h 145"/>
                <a:gd name="T18" fmla="*/ 34 w 103"/>
                <a:gd name="T19" fmla="*/ 0 h 145"/>
                <a:gd name="T20" fmla="*/ 34 w 103"/>
                <a:gd name="T21" fmla="*/ 11 h 145"/>
                <a:gd name="T22" fmla="*/ 48 w 103"/>
                <a:gd name="T23" fmla="*/ 11 h 145"/>
                <a:gd name="T24" fmla="*/ 48 w 103"/>
                <a:gd name="T25" fmla="*/ 112 h 145"/>
                <a:gd name="T26" fmla="*/ 48 w 103"/>
                <a:gd name="T27" fmla="*/ 11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145">
                  <a:moveTo>
                    <a:pt x="48" y="112"/>
                  </a:moveTo>
                  <a:lnTo>
                    <a:pt x="103" y="112"/>
                  </a:lnTo>
                  <a:lnTo>
                    <a:pt x="103" y="145"/>
                  </a:lnTo>
                  <a:lnTo>
                    <a:pt x="48" y="145"/>
                  </a:lnTo>
                  <a:lnTo>
                    <a:pt x="23" y="145"/>
                  </a:lnTo>
                  <a:lnTo>
                    <a:pt x="0" y="145"/>
                  </a:lnTo>
                  <a:lnTo>
                    <a:pt x="0" y="11"/>
                  </a:lnTo>
                  <a:lnTo>
                    <a:pt x="6" y="11"/>
                  </a:lnTo>
                  <a:lnTo>
                    <a:pt x="6" y="0"/>
                  </a:lnTo>
                  <a:lnTo>
                    <a:pt x="34" y="0"/>
                  </a:lnTo>
                  <a:lnTo>
                    <a:pt x="34" y="11"/>
                  </a:lnTo>
                  <a:lnTo>
                    <a:pt x="48" y="11"/>
                  </a:lnTo>
                  <a:lnTo>
                    <a:pt x="48" y="112"/>
                  </a:lnTo>
                  <a:lnTo>
                    <a:pt x="48" y="112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41" name="íṡļïdê">
              <a:extLst>
                <a:ext uri="{FF2B5EF4-FFF2-40B4-BE49-F238E27FC236}">
                  <a16:creationId xmlns:a16="http://schemas.microsoft.com/office/drawing/2014/main" id="{9B47E870-EF5F-4C77-B48A-98E0DF4409A2}"/>
                </a:ext>
              </a:extLst>
            </p:cNvPr>
            <p:cNvSpPr/>
            <p:nvPr/>
          </p:nvSpPr>
          <p:spPr bwMode="auto">
            <a:xfrm>
              <a:off x="4908627" y="5634500"/>
              <a:ext cx="365788" cy="418888"/>
            </a:xfrm>
            <a:custGeom>
              <a:avLst/>
              <a:gdLst>
                <a:gd name="T0" fmla="*/ 0 w 124"/>
                <a:gd name="T1" fmla="*/ 0 h 142"/>
                <a:gd name="T2" fmla="*/ 124 w 124"/>
                <a:gd name="T3" fmla="*/ 0 h 142"/>
                <a:gd name="T4" fmla="*/ 124 w 124"/>
                <a:gd name="T5" fmla="*/ 142 h 142"/>
                <a:gd name="T6" fmla="*/ 0 w 124"/>
                <a:gd name="T7" fmla="*/ 142 h 142"/>
                <a:gd name="T8" fmla="*/ 0 w 124"/>
                <a:gd name="T9" fmla="*/ 0 h 142"/>
                <a:gd name="T10" fmla="*/ 0 w 124"/>
                <a:gd name="T11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4" h="142">
                  <a:moveTo>
                    <a:pt x="0" y="0"/>
                  </a:moveTo>
                  <a:lnTo>
                    <a:pt x="124" y="0"/>
                  </a:lnTo>
                  <a:lnTo>
                    <a:pt x="124" y="142"/>
                  </a:lnTo>
                  <a:lnTo>
                    <a:pt x="0" y="1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42" name="íṥḷîḋé">
              <a:extLst>
                <a:ext uri="{FF2B5EF4-FFF2-40B4-BE49-F238E27FC236}">
                  <a16:creationId xmlns:a16="http://schemas.microsoft.com/office/drawing/2014/main" id="{58494D17-2083-45EE-8842-CE9C2E031566}"/>
                </a:ext>
              </a:extLst>
            </p:cNvPr>
            <p:cNvSpPr/>
            <p:nvPr/>
          </p:nvSpPr>
          <p:spPr bwMode="auto">
            <a:xfrm>
              <a:off x="5303915" y="5410309"/>
              <a:ext cx="873170" cy="643080"/>
            </a:xfrm>
            <a:custGeom>
              <a:avLst/>
              <a:gdLst>
                <a:gd name="T0" fmla="*/ 84 w 296"/>
                <a:gd name="T1" fmla="*/ 193 h 218"/>
                <a:gd name="T2" fmla="*/ 94 w 296"/>
                <a:gd name="T3" fmla="*/ 193 h 218"/>
                <a:gd name="T4" fmla="*/ 94 w 296"/>
                <a:gd name="T5" fmla="*/ 199 h 218"/>
                <a:gd name="T6" fmla="*/ 113 w 296"/>
                <a:gd name="T7" fmla="*/ 199 h 218"/>
                <a:gd name="T8" fmla="*/ 113 w 296"/>
                <a:gd name="T9" fmla="*/ 206 h 218"/>
                <a:gd name="T10" fmla="*/ 160 w 296"/>
                <a:gd name="T11" fmla="*/ 206 h 218"/>
                <a:gd name="T12" fmla="*/ 160 w 296"/>
                <a:gd name="T13" fmla="*/ 9 h 218"/>
                <a:gd name="T14" fmla="*/ 178 w 296"/>
                <a:gd name="T15" fmla="*/ 9 h 218"/>
                <a:gd name="T16" fmla="*/ 178 w 296"/>
                <a:gd name="T17" fmla="*/ 0 h 218"/>
                <a:gd name="T18" fmla="*/ 218 w 296"/>
                <a:gd name="T19" fmla="*/ 0 h 218"/>
                <a:gd name="T20" fmla="*/ 218 w 296"/>
                <a:gd name="T21" fmla="*/ 9 h 218"/>
                <a:gd name="T22" fmla="*/ 231 w 296"/>
                <a:gd name="T23" fmla="*/ 9 h 218"/>
                <a:gd name="T24" fmla="*/ 231 w 296"/>
                <a:gd name="T25" fmla="*/ 206 h 218"/>
                <a:gd name="T26" fmla="*/ 245 w 296"/>
                <a:gd name="T27" fmla="*/ 206 h 218"/>
                <a:gd name="T28" fmla="*/ 245 w 296"/>
                <a:gd name="T29" fmla="*/ 214 h 218"/>
                <a:gd name="T30" fmla="*/ 296 w 296"/>
                <a:gd name="T31" fmla="*/ 214 h 218"/>
                <a:gd name="T32" fmla="*/ 296 w 296"/>
                <a:gd name="T33" fmla="*/ 218 h 218"/>
                <a:gd name="T34" fmla="*/ 245 w 296"/>
                <a:gd name="T35" fmla="*/ 218 h 218"/>
                <a:gd name="T36" fmla="*/ 231 w 296"/>
                <a:gd name="T37" fmla="*/ 218 h 218"/>
                <a:gd name="T38" fmla="*/ 160 w 296"/>
                <a:gd name="T39" fmla="*/ 218 h 218"/>
                <a:gd name="T40" fmla="*/ 130 w 296"/>
                <a:gd name="T41" fmla="*/ 218 h 218"/>
                <a:gd name="T42" fmla="*/ 84 w 296"/>
                <a:gd name="T43" fmla="*/ 218 h 218"/>
                <a:gd name="T44" fmla="*/ 80 w 296"/>
                <a:gd name="T45" fmla="*/ 218 h 218"/>
                <a:gd name="T46" fmla="*/ 50 w 296"/>
                <a:gd name="T47" fmla="*/ 218 h 218"/>
                <a:gd name="T48" fmla="*/ 0 w 296"/>
                <a:gd name="T49" fmla="*/ 218 h 218"/>
                <a:gd name="T50" fmla="*/ 0 w 296"/>
                <a:gd name="T51" fmla="*/ 4 h 218"/>
                <a:gd name="T52" fmla="*/ 50 w 296"/>
                <a:gd name="T53" fmla="*/ 4 h 218"/>
                <a:gd name="T54" fmla="*/ 50 w 296"/>
                <a:gd name="T55" fmla="*/ 25 h 218"/>
                <a:gd name="T56" fmla="*/ 84 w 296"/>
                <a:gd name="T57" fmla="*/ 25 h 218"/>
                <a:gd name="T58" fmla="*/ 84 w 296"/>
                <a:gd name="T59" fmla="*/ 193 h 218"/>
                <a:gd name="T60" fmla="*/ 84 w 296"/>
                <a:gd name="T61" fmla="*/ 193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6" h="218">
                  <a:moveTo>
                    <a:pt x="84" y="193"/>
                  </a:moveTo>
                  <a:lnTo>
                    <a:pt x="94" y="193"/>
                  </a:lnTo>
                  <a:lnTo>
                    <a:pt x="94" y="199"/>
                  </a:lnTo>
                  <a:lnTo>
                    <a:pt x="113" y="199"/>
                  </a:lnTo>
                  <a:lnTo>
                    <a:pt x="113" y="206"/>
                  </a:lnTo>
                  <a:lnTo>
                    <a:pt x="160" y="206"/>
                  </a:lnTo>
                  <a:lnTo>
                    <a:pt x="160" y="9"/>
                  </a:lnTo>
                  <a:lnTo>
                    <a:pt x="178" y="9"/>
                  </a:lnTo>
                  <a:lnTo>
                    <a:pt x="178" y="0"/>
                  </a:lnTo>
                  <a:lnTo>
                    <a:pt x="218" y="0"/>
                  </a:lnTo>
                  <a:lnTo>
                    <a:pt x="218" y="9"/>
                  </a:lnTo>
                  <a:lnTo>
                    <a:pt x="231" y="9"/>
                  </a:lnTo>
                  <a:lnTo>
                    <a:pt x="231" y="206"/>
                  </a:lnTo>
                  <a:lnTo>
                    <a:pt x="245" y="206"/>
                  </a:lnTo>
                  <a:lnTo>
                    <a:pt x="245" y="214"/>
                  </a:lnTo>
                  <a:lnTo>
                    <a:pt x="296" y="214"/>
                  </a:lnTo>
                  <a:lnTo>
                    <a:pt x="296" y="218"/>
                  </a:lnTo>
                  <a:lnTo>
                    <a:pt x="245" y="218"/>
                  </a:lnTo>
                  <a:lnTo>
                    <a:pt x="231" y="218"/>
                  </a:lnTo>
                  <a:lnTo>
                    <a:pt x="160" y="218"/>
                  </a:lnTo>
                  <a:lnTo>
                    <a:pt x="130" y="218"/>
                  </a:lnTo>
                  <a:lnTo>
                    <a:pt x="84" y="218"/>
                  </a:lnTo>
                  <a:lnTo>
                    <a:pt x="80" y="218"/>
                  </a:lnTo>
                  <a:lnTo>
                    <a:pt x="50" y="218"/>
                  </a:lnTo>
                  <a:lnTo>
                    <a:pt x="0" y="218"/>
                  </a:lnTo>
                  <a:lnTo>
                    <a:pt x="0" y="4"/>
                  </a:lnTo>
                  <a:lnTo>
                    <a:pt x="50" y="4"/>
                  </a:lnTo>
                  <a:lnTo>
                    <a:pt x="50" y="25"/>
                  </a:lnTo>
                  <a:lnTo>
                    <a:pt x="84" y="25"/>
                  </a:lnTo>
                  <a:lnTo>
                    <a:pt x="84" y="193"/>
                  </a:lnTo>
                  <a:lnTo>
                    <a:pt x="84" y="19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43" name="ïṡḻiḓè">
              <a:extLst>
                <a:ext uri="{FF2B5EF4-FFF2-40B4-BE49-F238E27FC236}">
                  <a16:creationId xmlns:a16="http://schemas.microsoft.com/office/drawing/2014/main" id="{6B1C967A-3EFC-4D83-920E-46C079816AAE}"/>
                </a:ext>
              </a:extLst>
            </p:cNvPr>
            <p:cNvSpPr/>
            <p:nvPr/>
          </p:nvSpPr>
          <p:spPr bwMode="auto">
            <a:xfrm>
              <a:off x="35399" y="5882292"/>
              <a:ext cx="377587" cy="171096"/>
            </a:xfrm>
            <a:custGeom>
              <a:avLst/>
              <a:gdLst>
                <a:gd name="T0" fmla="*/ 0 w 129"/>
                <a:gd name="T1" fmla="*/ 0 h 58"/>
                <a:gd name="T2" fmla="*/ 129 w 129"/>
                <a:gd name="T3" fmla="*/ 0 h 58"/>
                <a:gd name="T4" fmla="*/ 129 w 129"/>
                <a:gd name="T5" fmla="*/ 58 h 58"/>
                <a:gd name="T6" fmla="*/ 0 w 129"/>
                <a:gd name="T7" fmla="*/ 58 h 58"/>
                <a:gd name="T8" fmla="*/ 0 w 129"/>
                <a:gd name="T9" fmla="*/ 0 h 58"/>
                <a:gd name="T10" fmla="*/ 0 w 12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58">
                  <a:moveTo>
                    <a:pt x="0" y="0"/>
                  </a:moveTo>
                  <a:lnTo>
                    <a:pt x="129" y="0"/>
                  </a:lnTo>
                  <a:lnTo>
                    <a:pt x="129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44" name="îSḻíḍé">
              <a:extLst>
                <a:ext uri="{FF2B5EF4-FFF2-40B4-BE49-F238E27FC236}">
                  <a16:creationId xmlns:a16="http://schemas.microsoft.com/office/drawing/2014/main" id="{F7C1A1E8-93D7-4CBA-B235-35DAB1FD9A27}"/>
                </a:ext>
              </a:extLst>
            </p:cNvPr>
            <p:cNvSpPr/>
            <p:nvPr/>
          </p:nvSpPr>
          <p:spPr bwMode="auto">
            <a:xfrm>
              <a:off x="2796502" y="4887064"/>
              <a:ext cx="595877" cy="1166323"/>
            </a:xfrm>
            <a:custGeom>
              <a:avLst/>
              <a:gdLst>
                <a:gd name="T0" fmla="*/ 145 w 200"/>
                <a:gd name="T1" fmla="*/ 446 h 538"/>
                <a:gd name="T2" fmla="*/ 195 w 200"/>
                <a:gd name="T3" fmla="*/ 446 h 538"/>
                <a:gd name="T4" fmla="*/ 195 w 200"/>
                <a:gd name="T5" fmla="*/ 456 h 538"/>
                <a:gd name="T6" fmla="*/ 200 w 200"/>
                <a:gd name="T7" fmla="*/ 456 h 538"/>
                <a:gd name="T8" fmla="*/ 200 w 200"/>
                <a:gd name="T9" fmla="*/ 538 h 538"/>
                <a:gd name="T10" fmla="*/ 145 w 200"/>
                <a:gd name="T11" fmla="*/ 538 h 538"/>
                <a:gd name="T12" fmla="*/ 95 w 200"/>
                <a:gd name="T13" fmla="*/ 538 h 538"/>
                <a:gd name="T14" fmla="*/ 46 w 200"/>
                <a:gd name="T15" fmla="*/ 538 h 538"/>
                <a:gd name="T16" fmla="*/ 34 w 200"/>
                <a:gd name="T17" fmla="*/ 538 h 538"/>
                <a:gd name="T18" fmla="*/ 0 w 200"/>
                <a:gd name="T19" fmla="*/ 538 h 538"/>
                <a:gd name="T20" fmla="*/ 0 w 200"/>
                <a:gd name="T21" fmla="*/ 482 h 538"/>
                <a:gd name="T22" fmla="*/ 34 w 200"/>
                <a:gd name="T23" fmla="*/ 482 h 538"/>
                <a:gd name="T24" fmla="*/ 34 w 200"/>
                <a:gd name="T25" fmla="*/ 287 h 538"/>
                <a:gd name="T26" fmla="*/ 55 w 200"/>
                <a:gd name="T27" fmla="*/ 287 h 538"/>
                <a:gd name="T28" fmla="*/ 55 w 200"/>
                <a:gd name="T29" fmla="*/ 152 h 538"/>
                <a:gd name="T30" fmla="*/ 55 w 200"/>
                <a:gd name="T31" fmla="*/ 146 h 538"/>
                <a:gd name="T32" fmla="*/ 67 w 200"/>
                <a:gd name="T33" fmla="*/ 146 h 538"/>
                <a:gd name="T34" fmla="*/ 67 w 200"/>
                <a:gd name="T35" fmla="*/ 64 h 538"/>
                <a:gd name="T36" fmla="*/ 72 w 200"/>
                <a:gd name="T37" fmla="*/ 64 h 538"/>
                <a:gd name="T38" fmla="*/ 74 w 200"/>
                <a:gd name="T39" fmla="*/ 31 h 538"/>
                <a:gd name="T40" fmla="*/ 76 w 200"/>
                <a:gd name="T41" fmla="*/ 64 h 538"/>
                <a:gd name="T42" fmla="*/ 84 w 200"/>
                <a:gd name="T43" fmla="*/ 64 h 538"/>
                <a:gd name="T44" fmla="*/ 86 w 200"/>
                <a:gd name="T45" fmla="*/ 0 h 538"/>
                <a:gd name="T46" fmla="*/ 88 w 200"/>
                <a:gd name="T47" fmla="*/ 64 h 538"/>
                <a:gd name="T48" fmla="*/ 99 w 200"/>
                <a:gd name="T49" fmla="*/ 64 h 538"/>
                <a:gd name="T50" fmla="*/ 99 w 200"/>
                <a:gd name="T51" fmla="*/ 64 h 538"/>
                <a:gd name="T52" fmla="*/ 95 w 200"/>
                <a:gd name="T53" fmla="*/ 64 h 538"/>
                <a:gd name="T54" fmla="*/ 97 w 200"/>
                <a:gd name="T55" fmla="*/ 23 h 538"/>
                <a:gd name="T56" fmla="*/ 99 w 200"/>
                <a:gd name="T57" fmla="*/ 60 h 538"/>
                <a:gd name="T58" fmla="*/ 109 w 200"/>
                <a:gd name="T59" fmla="*/ 60 h 538"/>
                <a:gd name="T60" fmla="*/ 109 w 200"/>
                <a:gd name="T61" fmla="*/ 52 h 538"/>
                <a:gd name="T62" fmla="*/ 111 w 200"/>
                <a:gd name="T63" fmla="*/ 64 h 538"/>
                <a:gd name="T64" fmla="*/ 109 w 200"/>
                <a:gd name="T65" fmla="*/ 64 h 538"/>
                <a:gd name="T66" fmla="*/ 109 w 200"/>
                <a:gd name="T67" fmla="*/ 64 h 538"/>
                <a:gd name="T68" fmla="*/ 111 w 200"/>
                <a:gd name="T69" fmla="*/ 64 h 538"/>
                <a:gd name="T70" fmla="*/ 111 w 200"/>
                <a:gd name="T71" fmla="*/ 146 h 538"/>
                <a:gd name="T72" fmla="*/ 120 w 200"/>
                <a:gd name="T73" fmla="*/ 146 h 538"/>
                <a:gd name="T74" fmla="*/ 120 w 200"/>
                <a:gd name="T75" fmla="*/ 152 h 538"/>
                <a:gd name="T76" fmla="*/ 128 w 200"/>
                <a:gd name="T77" fmla="*/ 152 h 538"/>
                <a:gd name="T78" fmla="*/ 128 w 200"/>
                <a:gd name="T79" fmla="*/ 287 h 538"/>
                <a:gd name="T80" fmla="*/ 145 w 200"/>
                <a:gd name="T81" fmla="*/ 287 h 538"/>
                <a:gd name="T82" fmla="*/ 145 w 200"/>
                <a:gd name="T83" fmla="*/ 446 h 538"/>
                <a:gd name="T84" fmla="*/ 145 w 200"/>
                <a:gd name="T85" fmla="*/ 446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0" h="538">
                  <a:moveTo>
                    <a:pt x="145" y="446"/>
                  </a:moveTo>
                  <a:lnTo>
                    <a:pt x="195" y="446"/>
                  </a:lnTo>
                  <a:lnTo>
                    <a:pt x="195" y="456"/>
                  </a:lnTo>
                  <a:lnTo>
                    <a:pt x="200" y="456"/>
                  </a:lnTo>
                  <a:lnTo>
                    <a:pt x="200" y="538"/>
                  </a:lnTo>
                  <a:lnTo>
                    <a:pt x="145" y="538"/>
                  </a:lnTo>
                  <a:lnTo>
                    <a:pt x="95" y="538"/>
                  </a:lnTo>
                  <a:lnTo>
                    <a:pt x="46" y="538"/>
                  </a:lnTo>
                  <a:lnTo>
                    <a:pt x="34" y="538"/>
                  </a:lnTo>
                  <a:lnTo>
                    <a:pt x="0" y="538"/>
                  </a:lnTo>
                  <a:lnTo>
                    <a:pt x="0" y="482"/>
                  </a:lnTo>
                  <a:lnTo>
                    <a:pt x="34" y="482"/>
                  </a:lnTo>
                  <a:lnTo>
                    <a:pt x="34" y="287"/>
                  </a:lnTo>
                  <a:lnTo>
                    <a:pt x="55" y="287"/>
                  </a:lnTo>
                  <a:lnTo>
                    <a:pt x="55" y="152"/>
                  </a:lnTo>
                  <a:lnTo>
                    <a:pt x="55" y="146"/>
                  </a:lnTo>
                  <a:lnTo>
                    <a:pt x="67" y="146"/>
                  </a:lnTo>
                  <a:lnTo>
                    <a:pt x="67" y="64"/>
                  </a:lnTo>
                  <a:lnTo>
                    <a:pt x="72" y="64"/>
                  </a:lnTo>
                  <a:lnTo>
                    <a:pt x="74" y="31"/>
                  </a:lnTo>
                  <a:lnTo>
                    <a:pt x="76" y="64"/>
                  </a:lnTo>
                  <a:lnTo>
                    <a:pt x="84" y="64"/>
                  </a:lnTo>
                  <a:lnTo>
                    <a:pt x="86" y="0"/>
                  </a:lnTo>
                  <a:lnTo>
                    <a:pt x="88" y="64"/>
                  </a:lnTo>
                  <a:lnTo>
                    <a:pt x="99" y="64"/>
                  </a:lnTo>
                  <a:lnTo>
                    <a:pt x="99" y="64"/>
                  </a:lnTo>
                  <a:lnTo>
                    <a:pt x="95" y="64"/>
                  </a:lnTo>
                  <a:lnTo>
                    <a:pt x="97" y="23"/>
                  </a:lnTo>
                  <a:lnTo>
                    <a:pt x="99" y="60"/>
                  </a:lnTo>
                  <a:lnTo>
                    <a:pt x="109" y="60"/>
                  </a:lnTo>
                  <a:lnTo>
                    <a:pt x="109" y="52"/>
                  </a:lnTo>
                  <a:lnTo>
                    <a:pt x="111" y="64"/>
                  </a:lnTo>
                  <a:lnTo>
                    <a:pt x="109" y="64"/>
                  </a:lnTo>
                  <a:lnTo>
                    <a:pt x="109" y="64"/>
                  </a:lnTo>
                  <a:lnTo>
                    <a:pt x="111" y="64"/>
                  </a:lnTo>
                  <a:lnTo>
                    <a:pt x="111" y="146"/>
                  </a:lnTo>
                  <a:lnTo>
                    <a:pt x="120" y="146"/>
                  </a:lnTo>
                  <a:lnTo>
                    <a:pt x="120" y="152"/>
                  </a:lnTo>
                  <a:lnTo>
                    <a:pt x="128" y="152"/>
                  </a:lnTo>
                  <a:lnTo>
                    <a:pt x="128" y="287"/>
                  </a:lnTo>
                  <a:lnTo>
                    <a:pt x="145" y="287"/>
                  </a:lnTo>
                  <a:lnTo>
                    <a:pt x="145" y="446"/>
                  </a:lnTo>
                  <a:lnTo>
                    <a:pt x="145" y="446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45" name="iṡļïḑe">
              <a:extLst>
                <a:ext uri="{FF2B5EF4-FFF2-40B4-BE49-F238E27FC236}">
                  <a16:creationId xmlns:a16="http://schemas.microsoft.com/office/drawing/2014/main" id="{322C5638-D61A-4981-A9E1-8B115858053E}"/>
                </a:ext>
              </a:extLst>
            </p:cNvPr>
            <p:cNvSpPr/>
            <p:nvPr/>
          </p:nvSpPr>
          <p:spPr bwMode="auto">
            <a:xfrm>
              <a:off x="4708034" y="6006189"/>
              <a:ext cx="631276" cy="47199"/>
            </a:xfrm>
            <a:custGeom>
              <a:avLst/>
              <a:gdLst>
                <a:gd name="T0" fmla="*/ 0 w 212"/>
                <a:gd name="T1" fmla="*/ 0 h 15"/>
                <a:gd name="T2" fmla="*/ 212 w 212"/>
                <a:gd name="T3" fmla="*/ 0 h 15"/>
                <a:gd name="T4" fmla="*/ 212 w 212"/>
                <a:gd name="T5" fmla="*/ 15 h 15"/>
                <a:gd name="T6" fmla="*/ 0 w 212"/>
                <a:gd name="T7" fmla="*/ 15 h 15"/>
                <a:gd name="T8" fmla="*/ 0 w 212"/>
                <a:gd name="T9" fmla="*/ 0 h 15"/>
                <a:gd name="T10" fmla="*/ 0 w 212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2" h="15">
                  <a:moveTo>
                    <a:pt x="0" y="0"/>
                  </a:moveTo>
                  <a:lnTo>
                    <a:pt x="212" y="0"/>
                  </a:lnTo>
                  <a:lnTo>
                    <a:pt x="212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/>
            </a:p>
          </p:txBody>
        </p:sp>
        <p:sp>
          <p:nvSpPr>
            <p:cNvPr id="46" name="iŝļidè">
              <a:extLst>
                <a:ext uri="{FF2B5EF4-FFF2-40B4-BE49-F238E27FC236}">
                  <a16:creationId xmlns:a16="http://schemas.microsoft.com/office/drawing/2014/main" id="{4EC7A930-1AC6-4652-A52B-6A4269EDDFB7}"/>
                </a:ext>
              </a:extLst>
            </p:cNvPr>
            <p:cNvSpPr/>
            <p:nvPr/>
          </p:nvSpPr>
          <p:spPr bwMode="auto">
            <a:xfrm>
              <a:off x="0" y="5982589"/>
              <a:ext cx="9144000" cy="316525"/>
            </a:xfrm>
            <a:custGeom>
              <a:avLst/>
              <a:gdLst>
                <a:gd name="T0" fmla="*/ 132 w 2098"/>
                <a:gd name="T1" fmla="*/ 21 h 101"/>
                <a:gd name="T2" fmla="*/ 138 w 2098"/>
                <a:gd name="T3" fmla="*/ 0 h 101"/>
                <a:gd name="T4" fmla="*/ 281 w 2098"/>
                <a:gd name="T5" fmla="*/ 21 h 101"/>
                <a:gd name="T6" fmla="*/ 289 w 2098"/>
                <a:gd name="T7" fmla="*/ 0 h 101"/>
                <a:gd name="T8" fmla="*/ 675 w 2098"/>
                <a:gd name="T9" fmla="*/ 21 h 101"/>
                <a:gd name="T10" fmla="*/ 685 w 2098"/>
                <a:gd name="T11" fmla="*/ 0 h 101"/>
                <a:gd name="T12" fmla="*/ 706 w 2098"/>
                <a:gd name="T13" fmla="*/ 21 h 101"/>
                <a:gd name="T14" fmla="*/ 710 w 2098"/>
                <a:gd name="T15" fmla="*/ 0 h 101"/>
                <a:gd name="T16" fmla="*/ 819 w 2098"/>
                <a:gd name="T17" fmla="*/ 21 h 101"/>
                <a:gd name="T18" fmla="*/ 824 w 2098"/>
                <a:gd name="T19" fmla="*/ 0 h 101"/>
                <a:gd name="T20" fmla="*/ 889 w 2098"/>
                <a:gd name="T21" fmla="*/ 21 h 101"/>
                <a:gd name="T22" fmla="*/ 895 w 2098"/>
                <a:gd name="T23" fmla="*/ 0 h 101"/>
                <a:gd name="T24" fmla="*/ 979 w 2098"/>
                <a:gd name="T25" fmla="*/ 21 h 101"/>
                <a:gd name="T26" fmla="*/ 987 w 2098"/>
                <a:gd name="T27" fmla="*/ 0 h 101"/>
                <a:gd name="T28" fmla="*/ 1222 w 2098"/>
                <a:gd name="T29" fmla="*/ 21 h 101"/>
                <a:gd name="T30" fmla="*/ 1228 w 2098"/>
                <a:gd name="T31" fmla="*/ 0 h 101"/>
                <a:gd name="T32" fmla="*/ 1257 w 2098"/>
                <a:gd name="T33" fmla="*/ 21 h 101"/>
                <a:gd name="T34" fmla="*/ 1260 w 2098"/>
                <a:gd name="T35" fmla="*/ 4 h 101"/>
                <a:gd name="T36" fmla="*/ 1352 w 2098"/>
                <a:gd name="T37" fmla="*/ 0 h 101"/>
                <a:gd name="T38" fmla="*/ 1362 w 2098"/>
                <a:gd name="T39" fmla="*/ 4 h 101"/>
                <a:gd name="T40" fmla="*/ 1446 w 2098"/>
                <a:gd name="T41" fmla="*/ 0 h 101"/>
                <a:gd name="T42" fmla="*/ 1446 w 2098"/>
                <a:gd name="T43" fmla="*/ 11 h 101"/>
                <a:gd name="T44" fmla="*/ 1477 w 2098"/>
                <a:gd name="T45" fmla="*/ 21 h 101"/>
                <a:gd name="T46" fmla="*/ 1478 w 2098"/>
                <a:gd name="T47" fmla="*/ 0 h 101"/>
                <a:gd name="T48" fmla="*/ 1582 w 2098"/>
                <a:gd name="T49" fmla="*/ 21 h 101"/>
                <a:gd name="T50" fmla="*/ 1610 w 2098"/>
                <a:gd name="T51" fmla="*/ 0 h 101"/>
                <a:gd name="T52" fmla="*/ 1783 w 2098"/>
                <a:gd name="T53" fmla="*/ 21 h 101"/>
                <a:gd name="T54" fmla="*/ 1792 w 2098"/>
                <a:gd name="T55" fmla="*/ 0 h 101"/>
                <a:gd name="T56" fmla="*/ 1884 w 2098"/>
                <a:gd name="T57" fmla="*/ 4 h 101"/>
                <a:gd name="T58" fmla="*/ 1903 w 2098"/>
                <a:gd name="T59" fmla="*/ 11 h 101"/>
                <a:gd name="T60" fmla="*/ 1928 w 2098"/>
                <a:gd name="T61" fmla="*/ 0 h 101"/>
                <a:gd name="T62" fmla="*/ 2029 w 2098"/>
                <a:gd name="T63" fmla="*/ 11 h 101"/>
                <a:gd name="T64" fmla="*/ 2037 w 2098"/>
                <a:gd name="T65" fmla="*/ 19 h 101"/>
                <a:gd name="T66" fmla="*/ 2046 w 2098"/>
                <a:gd name="T67" fmla="*/ 4 h 101"/>
                <a:gd name="T68" fmla="*/ 2081 w 2098"/>
                <a:gd name="T69" fmla="*/ 19 h 101"/>
                <a:gd name="T70" fmla="*/ 2087 w 2098"/>
                <a:gd name="T71" fmla="*/ 21 h 101"/>
                <a:gd name="T72" fmla="*/ 2098 w 2098"/>
                <a:gd name="T73" fmla="*/ 57 h 101"/>
                <a:gd name="T74" fmla="*/ 2098 w 2098"/>
                <a:gd name="T75" fmla="*/ 101 h 101"/>
                <a:gd name="T76" fmla="*/ 0 w 2098"/>
                <a:gd name="T77" fmla="*/ 101 h 101"/>
                <a:gd name="T78" fmla="*/ 0 w 2098"/>
                <a:gd name="T79" fmla="*/ 57 h 101"/>
                <a:gd name="T80" fmla="*/ 4 w 2098"/>
                <a:gd name="T81" fmla="*/ 21 h 101"/>
                <a:gd name="T82" fmla="*/ 132 w 2098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98" h="101">
                  <a:moveTo>
                    <a:pt x="132" y="0"/>
                  </a:moveTo>
                  <a:lnTo>
                    <a:pt x="132" y="21"/>
                  </a:lnTo>
                  <a:lnTo>
                    <a:pt x="138" y="21"/>
                  </a:lnTo>
                  <a:lnTo>
                    <a:pt x="138" y="0"/>
                  </a:lnTo>
                  <a:lnTo>
                    <a:pt x="281" y="0"/>
                  </a:lnTo>
                  <a:lnTo>
                    <a:pt x="281" y="21"/>
                  </a:lnTo>
                  <a:lnTo>
                    <a:pt x="289" y="21"/>
                  </a:lnTo>
                  <a:lnTo>
                    <a:pt x="289" y="0"/>
                  </a:lnTo>
                  <a:lnTo>
                    <a:pt x="675" y="0"/>
                  </a:lnTo>
                  <a:lnTo>
                    <a:pt x="675" y="21"/>
                  </a:lnTo>
                  <a:lnTo>
                    <a:pt x="685" y="21"/>
                  </a:lnTo>
                  <a:lnTo>
                    <a:pt x="685" y="0"/>
                  </a:lnTo>
                  <a:lnTo>
                    <a:pt x="706" y="0"/>
                  </a:lnTo>
                  <a:lnTo>
                    <a:pt x="706" y="21"/>
                  </a:lnTo>
                  <a:lnTo>
                    <a:pt x="710" y="21"/>
                  </a:lnTo>
                  <a:lnTo>
                    <a:pt x="710" y="0"/>
                  </a:lnTo>
                  <a:lnTo>
                    <a:pt x="819" y="0"/>
                  </a:lnTo>
                  <a:lnTo>
                    <a:pt x="819" y="21"/>
                  </a:lnTo>
                  <a:lnTo>
                    <a:pt x="824" y="21"/>
                  </a:lnTo>
                  <a:lnTo>
                    <a:pt x="824" y="0"/>
                  </a:lnTo>
                  <a:lnTo>
                    <a:pt x="889" y="0"/>
                  </a:lnTo>
                  <a:lnTo>
                    <a:pt x="889" y="21"/>
                  </a:lnTo>
                  <a:lnTo>
                    <a:pt x="895" y="21"/>
                  </a:lnTo>
                  <a:lnTo>
                    <a:pt x="895" y="0"/>
                  </a:lnTo>
                  <a:lnTo>
                    <a:pt x="979" y="0"/>
                  </a:lnTo>
                  <a:lnTo>
                    <a:pt x="979" y="21"/>
                  </a:lnTo>
                  <a:lnTo>
                    <a:pt x="987" y="21"/>
                  </a:lnTo>
                  <a:lnTo>
                    <a:pt x="987" y="0"/>
                  </a:lnTo>
                  <a:lnTo>
                    <a:pt x="1222" y="0"/>
                  </a:lnTo>
                  <a:lnTo>
                    <a:pt x="1222" y="21"/>
                  </a:lnTo>
                  <a:lnTo>
                    <a:pt x="1228" y="21"/>
                  </a:lnTo>
                  <a:lnTo>
                    <a:pt x="1228" y="0"/>
                  </a:lnTo>
                  <a:lnTo>
                    <a:pt x="1257" y="0"/>
                  </a:lnTo>
                  <a:lnTo>
                    <a:pt x="1257" y="21"/>
                  </a:lnTo>
                  <a:lnTo>
                    <a:pt x="1260" y="21"/>
                  </a:lnTo>
                  <a:lnTo>
                    <a:pt x="1260" y="4"/>
                  </a:lnTo>
                  <a:lnTo>
                    <a:pt x="1260" y="0"/>
                  </a:lnTo>
                  <a:lnTo>
                    <a:pt x="1352" y="0"/>
                  </a:lnTo>
                  <a:lnTo>
                    <a:pt x="1352" y="4"/>
                  </a:lnTo>
                  <a:lnTo>
                    <a:pt x="1362" y="4"/>
                  </a:lnTo>
                  <a:lnTo>
                    <a:pt x="1362" y="0"/>
                  </a:lnTo>
                  <a:lnTo>
                    <a:pt x="1446" y="0"/>
                  </a:lnTo>
                  <a:lnTo>
                    <a:pt x="1446" y="4"/>
                  </a:lnTo>
                  <a:lnTo>
                    <a:pt x="1446" y="11"/>
                  </a:lnTo>
                  <a:lnTo>
                    <a:pt x="1477" y="11"/>
                  </a:lnTo>
                  <a:lnTo>
                    <a:pt x="1477" y="21"/>
                  </a:lnTo>
                  <a:lnTo>
                    <a:pt x="1478" y="21"/>
                  </a:lnTo>
                  <a:lnTo>
                    <a:pt x="1478" y="0"/>
                  </a:lnTo>
                  <a:lnTo>
                    <a:pt x="1582" y="0"/>
                  </a:lnTo>
                  <a:lnTo>
                    <a:pt x="1582" y="21"/>
                  </a:lnTo>
                  <a:lnTo>
                    <a:pt x="1610" y="21"/>
                  </a:lnTo>
                  <a:lnTo>
                    <a:pt x="1610" y="0"/>
                  </a:lnTo>
                  <a:lnTo>
                    <a:pt x="1783" y="0"/>
                  </a:lnTo>
                  <a:lnTo>
                    <a:pt x="1783" y="21"/>
                  </a:lnTo>
                  <a:lnTo>
                    <a:pt x="1792" y="21"/>
                  </a:lnTo>
                  <a:lnTo>
                    <a:pt x="1792" y="0"/>
                  </a:lnTo>
                  <a:lnTo>
                    <a:pt x="1884" y="0"/>
                  </a:lnTo>
                  <a:lnTo>
                    <a:pt x="1884" y="4"/>
                  </a:lnTo>
                  <a:lnTo>
                    <a:pt x="1903" y="4"/>
                  </a:lnTo>
                  <a:lnTo>
                    <a:pt x="1903" y="11"/>
                  </a:lnTo>
                  <a:lnTo>
                    <a:pt x="1928" y="11"/>
                  </a:lnTo>
                  <a:lnTo>
                    <a:pt x="1928" y="0"/>
                  </a:lnTo>
                  <a:lnTo>
                    <a:pt x="2029" y="0"/>
                  </a:lnTo>
                  <a:lnTo>
                    <a:pt x="2029" y="11"/>
                  </a:lnTo>
                  <a:lnTo>
                    <a:pt x="2037" y="11"/>
                  </a:lnTo>
                  <a:lnTo>
                    <a:pt x="2037" y="19"/>
                  </a:lnTo>
                  <a:lnTo>
                    <a:pt x="2046" y="19"/>
                  </a:lnTo>
                  <a:lnTo>
                    <a:pt x="2046" y="4"/>
                  </a:lnTo>
                  <a:lnTo>
                    <a:pt x="2081" y="4"/>
                  </a:lnTo>
                  <a:lnTo>
                    <a:pt x="2081" y="19"/>
                  </a:lnTo>
                  <a:lnTo>
                    <a:pt x="2087" y="19"/>
                  </a:lnTo>
                  <a:lnTo>
                    <a:pt x="2087" y="21"/>
                  </a:lnTo>
                  <a:lnTo>
                    <a:pt x="2098" y="21"/>
                  </a:lnTo>
                  <a:lnTo>
                    <a:pt x="2098" y="57"/>
                  </a:lnTo>
                  <a:lnTo>
                    <a:pt x="2098" y="57"/>
                  </a:lnTo>
                  <a:lnTo>
                    <a:pt x="2098" y="101"/>
                  </a:lnTo>
                  <a:lnTo>
                    <a:pt x="2098" y="101"/>
                  </a:lnTo>
                  <a:lnTo>
                    <a:pt x="0" y="101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21"/>
                  </a:lnTo>
                  <a:lnTo>
                    <a:pt x="4" y="21"/>
                  </a:lnTo>
                  <a:lnTo>
                    <a:pt x="4" y="0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47" name="ï$1ídê">
              <a:extLst>
                <a:ext uri="{FF2B5EF4-FFF2-40B4-BE49-F238E27FC236}">
                  <a16:creationId xmlns:a16="http://schemas.microsoft.com/office/drawing/2014/main" id="{8029A704-78E2-45C6-8BD8-282CB22A1032}"/>
                </a:ext>
              </a:extLst>
            </p:cNvPr>
            <p:cNvSpPr/>
            <p:nvPr/>
          </p:nvSpPr>
          <p:spPr bwMode="auto">
            <a:xfrm>
              <a:off x="6503219" y="4891127"/>
              <a:ext cx="306789" cy="1162261"/>
            </a:xfrm>
            <a:custGeom>
              <a:avLst/>
              <a:gdLst>
                <a:gd name="T0" fmla="*/ 42 w 105"/>
                <a:gd name="T1" fmla="*/ 17 h 394"/>
                <a:gd name="T2" fmla="*/ 92 w 105"/>
                <a:gd name="T3" fmla="*/ 0 h 394"/>
                <a:gd name="T4" fmla="*/ 102 w 105"/>
                <a:gd name="T5" fmla="*/ 0 h 394"/>
                <a:gd name="T6" fmla="*/ 102 w 105"/>
                <a:gd name="T7" fmla="*/ 29 h 394"/>
                <a:gd name="T8" fmla="*/ 105 w 105"/>
                <a:gd name="T9" fmla="*/ 29 h 394"/>
                <a:gd name="T10" fmla="*/ 105 w 105"/>
                <a:gd name="T11" fmla="*/ 122 h 394"/>
                <a:gd name="T12" fmla="*/ 105 w 105"/>
                <a:gd name="T13" fmla="*/ 155 h 394"/>
                <a:gd name="T14" fmla="*/ 105 w 105"/>
                <a:gd name="T15" fmla="*/ 205 h 394"/>
                <a:gd name="T16" fmla="*/ 105 w 105"/>
                <a:gd name="T17" fmla="*/ 218 h 394"/>
                <a:gd name="T18" fmla="*/ 105 w 105"/>
                <a:gd name="T19" fmla="*/ 298 h 394"/>
                <a:gd name="T20" fmla="*/ 105 w 105"/>
                <a:gd name="T21" fmla="*/ 331 h 394"/>
                <a:gd name="T22" fmla="*/ 105 w 105"/>
                <a:gd name="T23" fmla="*/ 394 h 394"/>
                <a:gd name="T24" fmla="*/ 0 w 105"/>
                <a:gd name="T25" fmla="*/ 394 h 394"/>
                <a:gd name="T26" fmla="*/ 0 w 105"/>
                <a:gd name="T27" fmla="*/ 218 h 394"/>
                <a:gd name="T28" fmla="*/ 10 w 105"/>
                <a:gd name="T29" fmla="*/ 218 h 394"/>
                <a:gd name="T30" fmla="*/ 10 w 105"/>
                <a:gd name="T31" fmla="*/ 155 h 394"/>
                <a:gd name="T32" fmla="*/ 21 w 105"/>
                <a:gd name="T33" fmla="*/ 155 h 394"/>
                <a:gd name="T34" fmla="*/ 21 w 105"/>
                <a:gd name="T35" fmla="*/ 122 h 394"/>
                <a:gd name="T36" fmla="*/ 39 w 105"/>
                <a:gd name="T37" fmla="*/ 122 h 394"/>
                <a:gd name="T38" fmla="*/ 39 w 105"/>
                <a:gd name="T39" fmla="*/ 29 h 394"/>
                <a:gd name="T40" fmla="*/ 42 w 105"/>
                <a:gd name="T41" fmla="*/ 29 h 394"/>
                <a:gd name="T42" fmla="*/ 42 w 105"/>
                <a:gd name="T43" fmla="*/ 17 h 394"/>
                <a:gd name="T44" fmla="*/ 42 w 105"/>
                <a:gd name="T45" fmla="*/ 1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5" h="394">
                  <a:moveTo>
                    <a:pt x="42" y="17"/>
                  </a:moveTo>
                  <a:lnTo>
                    <a:pt x="92" y="0"/>
                  </a:lnTo>
                  <a:lnTo>
                    <a:pt x="102" y="0"/>
                  </a:lnTo>
                  <a:lnTo>
                    <a:pt x="102" y="29"/>
                  </a:lnTo>
                  <a:lnTo>
                    <a:pt x="105" y="29"/>
                  </a:lnTo>
                  <a:lnTo>
                    <a:pt x="105" y="122"/>
                  </a:lnTo>
                  <a:lnTo>
                    <a:pt x="105" y="155"/>
                  </a:lnTo>
                  <a:lnTo>
                    <a:pt x="105" y="205"/>
                  </a:lnTo>
                  <a:lnTo>
                    <a:pt x="105" y="218"/>
                  </a:lnTo>
                  <a:lnTo>
                    <a:pt x="105" y="298"/>
                  </a:lnTo>
                  <a:lnTo>
                    <a:pt x="105" y="331"/>
                  </a:lnTo>
                  <a:lnTo>
                    <a:pt x="105" y="394"/>
                  </a:lnTo>
                  <a:lnTo>
                    <a:pt x="0" y="394"/>
                  </a:lnTo>
                  <a:lnTo>
                    <a:pt x="0" y="218"/>
                  </a:lnTo>
                  <a:lnTo>
                    <a:pt x="10" y="218"/>
                  </a:lnTo>
                  <a:lnTo>
                    <a:pt x="10" y="155"/>
                  </a:lnTo>
                  <a:lnTo>
                    <a:pt x="21" y="155"/>
                  </a:lnTo>
                  <a:lnTo>
                    <a:pt x="21" y="122"/>
                  </a:lnTo>
                  <a:lnTo>
                    <a:pt x="39" y="122"/>
                  </a:lnTo>
                  <a:lnTo>
                    <a:pt x="39" y="29"/>
                  </a:lnTo>
                  <a:lnTo>
                    <a:pt x="42" y="29"/>
                  </a:lnTo>
                  <a:lnTo>
                    <a:pt x="42" y="17"/>
                  </a:lnTo>
                  <a:lnTo>
                    <a:pt x="42" y="1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48" name="îṥḷïdê">
              <a:extLst>
                <a:ext uri="{FF2B5EF4-FFF2-40B4-BE49-F238E27FC236}">
                  <a16:creationId xmlns:a16="http://schemas.microsoft.com/office/drawing/2014/main" id="{B57742DE-354F-42A0-8756-B06ECD3AD8FA}"/>
                </a:ext>
              </a:extLst>
            </p:cNvPr>
            <p:cNvSpPr/>
            <p:nvPr/>
          </p:nvSpPr>
          <p:spPr bwMode="auto">
            <a:xfrm>
              <a:off x="6981101" y="5251015"/>
              <a:ext cx="1103260" cy="802372"/>
            </a:xfrm>
            <a:custGeom>
              <a:avLst/>
              <a:gdLst>
                <a:gd name="T0" fmla="*/ 109 w 375"/>
                <a:gd name="T1" fmla="*/ 163 h 272"/>
                <a:gd name="T2" fmla="*/ 138 w 375"/>
                <a:gd name="T3" fmla="*/ 151 h 272"/>
                <a:gd name="T4" fmla="*/ 145 w 375"/>
                <a:gd name="T5" fmla="*/ 140 h 272"/>
                <a:gd name="T6" fmla="*/ 147 w 375"/>
                <a:gd name="T7" fmla="*/ 140 h 272"/>
                <a:gd name="T8" fmla="*/ 155 w 375"/>
                <a:gd name="T9" fmla="*/ 151 h 272"/>
                <a:gd name="T10" fmla="*/ 183 w 375"/>
                <a:gd name="T11" fmla="*/ 163 h 272"/>
                <a:gd name="T12" fmla="*/ 183 w 375"/>
                <a:gd name="T13" fmla="*/ 169 h 272"/>
                <a:gd name="T14" fmla="*/ 178 w 375"/>
                <a:gd name="T15" fmla="*/ 169 h 272"/>
                <a:gd name="T16" fmla="*/ 178 w 375"/>
                <a:gd name="T17" fmla="*/ 190 h 272"/>
                <a:gd name="T18" fmla="*/ 358 w 375"/>
                <a:gd name="T19" fmla="*/ 190 h 272"/>
                <a:gd name="T20" fmla="*/ 358 w 375"/>
                <a:gd name="T21" fmla="*/ 199 h 272"/>
                <a:gd name="T22" fmla="*/ 375 w 375"/>
                <a:gd name="T23" fmla="*/ 199 h 272"/>
                <a:gd name="T24" fmla="*/ 375 w 375"/>
                <a:gd name="T25" fmla="*/ 272 h 272"/>
                <a:gd name="T26" fmla="*/ 0 w 375"/>
                <a:gd name="T27" fmla="*/ 272 h 272"/>
                <a:gd name="T28" fmla="*/ 0 w 375"/>
                <a:gd name="T29" fmla="*/ 199 h 272"/>
                <a:gd name="T30" fmla="*/ 17 w 375"/>
                <a:gd name="T31" fmla="*/ 199 h 272"/>
                <a:gd name="T32" fmla="*/ 17 w 375"/>
                <a:gd name="T33" fmla="*/ 190 h 272"/>
                <a:gd name="T34" fmla="*/ 27 w 375"/>
                <a:gd name="T35" fmla="*/ 190 h 272"/>
                <a:gd name="T36" fmla="*/ 27 w 375"/>
                <a:gd name="T37" fmla="*/ 71 h 272"/>
                <a:gd name="T38" fmla="*/ 30 w 375"/>
                <a:gd name="T39" fmla="*/ 71 h 272"/>
                <a:gd name="T40" fmla="*/ 30 w 375"/>
                <a:gd name="T41" fmla="*/ 50 h 272"/>
                <a:gd name="T42" fmla="*/ 34 w 375"/>
                <a:gd name="T43" fmla="*/ 50 h 272"/>
                <a:gd name="T44" fmla="*/ 34 w 375"/>
                <a:gd name="T45" fmla="*/ 27 h 272"/>
                <a:gd name="T46" fmla="*/ 38 w 375"/>
                <a:gd name="T47" fmla="*/ 27 h 272"/>
                <a:gd name="T48" fmla="*/ 38 w 375"/>
                <a:gd name="T49" fmla="*/ 18 h 272"/>
                <a:gd name="T50" fmla="*/ 42 w 375"/>
                <a:gd name="T51" fmla="*/ 18 h 272"/>
                <a:gd name="T52" fmla="*/ 51 w 375"/>
                <a:gd name="T53" fmla="*/ 0 h 272"/>
                <a:gd name="T54" fmla="*/ 55 w 375"/>
                <a:gd name="T55" fmla="*/ 0 h 272"/>
                <a:gd name="T56" fmla="*/ 65 w 375"/>
                <a:gd name="T57" fmla="*/ 18 h 272"/>
                <a:gd name="T58" fmla="*/ 69 w 375"/>
                <a:gd name="T59" fmla="*/ 18 h 272"/>
                <a:gd name="T60" fmla="*/ 69 w 375"/>
                <a:gd name="T61" fmla="*/ 27 h 272"/>
                <a:gd name="T62" fmla="*/ 73 w 375"/>
                <a:gd name="T63" fmla="*/ 27 h 272"/>
                <a:gd name="T64" fmla="*/ 73 w 375"/>
                <a:gd name="T65" fmla="*/ 50 h 272"/>
                <a:gd name="T66" fmla="*/ 76 w 375"/>
                <a:gd name="T67" fmla="*/ 50 h 272"/>
                <a:gd name="T68" fmla="*/ 76 w 375"/>
                <a:gd name="T69" fmla="*/ 71 h 272"/>
                <a:gd name="T70" fmla="*/ 80 w 375"/>
                <a:gd name="T71" fmla="*/ 71 h 272"/>
                <a:gd name="T72" fmla="*/ 80 w 375"/>
                <a:gd name="T73" fmla="*/ 190 h 272"/>
                <a:gd name="T74" fmla="*/ 115 w 375"/>
                <a:gd name="T75" fmla="*/ 190 h 272"/>
                <a:gd name="T76" fmla="*/ 115 w 375"/>
                <a:gd name="T77" fmla="*/ 169 h 272"/>
                <a:gd name="T78" fmla="*/ 109 w 375"/>
                <a:gd name="T79" fmla="*/ 169 h 272"/>
                <a:gd name="T80" fmla="*/ 109 w 375"/>
                <a:gd name="T81" fmla="*/ 163 h 272"/>
                <a:gd name="T82" fmla="*/ 109 w 375"/>
                <a:gd name="T83" fmla="*/ 163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75" h="272">
                  <a:moveTo>
                    <a:pt x="109" y="163"/>
                  </a:moveTo>
                  <a:lnTo>
                    <a:pt x="138" y="151"/>
                  </a:lnTo>
                  <a:lnTo>
                    <a:pt x="145" y="140"/>
                  </a:lnTo>
                  <a:lnTo>
                    <a:pt x="147" y="140"/>
                  </a:lnTo>
                  <a:lnTo>
                    <a:pt x="155" y="151"/>
                  </a:lnTo>
                  <a:lnTo>
                    <a:pt x="183" y="163"/>
                  </a:lnTo>
                  <a:lnTo>
                    <a:pt x="183" y="169"/>
                  </a:lnTo>
                  <a:lnTo>
                    <a:pt x="178" y="169"/>
                  </a:lnTo>
                  <a:lnTo>
                    <a:pt x="178" y="190"/>
                  </a:lnTo>
                  <a:lnTo>
                    <a:pt x="358" y="190"/>
                  </a:lnTo>
                  <a:lnTo>
                    <a:pt x="358" y="199"/>
                  </a:lnTo>
                  <a:lnTo>
                    <a:pt x="375" y="199"/>
                  </a:lnTo>
                  <a:lnTo>
                    <a:pt x="375" y="272"/>
                  </a:lnTo>
                  <a:lnTo>
                    <a:pt x="0" y="272"/>
                  </a:lnTo>
                  <a:lnTo>
                    <a:pt x="0" y="199"/>
                  </a:lnTo>
                  <a:lnTo>
                    <a:pt x="17" y="199"/>
                  </a:lnTo>
                  <a:lnTo>
                    <a:pt x="17" y="190"/>
                  </a:lnTo>
                  <a:lnTo>
                    <a:pt x="27" y="190"/>
                  </a:lnTo>
                  <a:lnTo>
                    <a:pt x="27" y="71"/>
                  </a:lnTo>
                  <a:lnTo>
                    <a:pt x="30" y="71"/>
                  </a:lnTo>
                  <a:lnTo>
                    <a:pt x="30" y="50"/>
                  </a:lnTo>
                  <a:lnTo>
                    <a:pt x="34" y="50"/>
                  </a:lnTo>
                  <a:lnTo>
                    <a:pt x="34" y="27"/>
                  </a:lnTo>
                  <a:lnTo>
                    <a:pt x="38" y="27"/>
                  </a:lnTo>
                  <a:lnTo>
                    <a:pt x="38" y="18"/>
                  </a:lnTo>
                  <a:lnTo>
                    <a:pt x="42" y="18"/>
                  </a:lnTo>
                  <a:lnTo>
                    <a:pt x="51" y="0"/>
                  </a:lnTo>
                  <a:lnTo>
                    <a:pt x="55" y="0"/>
                  </a:lnTo>
                  <a:lnTo>
                    <a:pt x="65" y="18"/>
                  </a:lnTo>
                  <a:lnTo>
                    <a:pt x="69" y="18"/>
                  </a:lnTo>
                  <a:lnTo>
                    <a:pt x="69" y="27"/>
                  </a:lnTo>
                  <a:lnTo>
                    <a:pt x="73" y="27"/>
                  </a:lnTo>
                  <a:lnTo>
                    <a:pt x="73" y="50"/>
                  </a:lnTo>
                  <a:lnTo>
                    <a:pt x="76" y="50"/>
                  </a:lnTo>
                  <a:lnTo>
                    <a:pt x="76" y="71"/>
                  </a:lnTo>
                  <a:lnTo>
                    <a:pt x="80" y="71"/>
                  </a:lnTo>
                  <a:lnTo>
                    <a:pt x="80" y="190"/>
                  </a:lnTo>
                  <a:lnTo>
                    <a:pt x="115" y="190"/>
                  </a:lnTo>
                  <a:lnTo>
                    <a:pt x="115" y="169"/>
                  </a:lnTo>
                  <a:lnTo>
                    <a:pt x="109" y="169"/>
                  </a:lnTo>
                  <a:lnTo>
                    <a:pt x="109" y="163"/>
                  </a:lnTo>
                  <a:lnTo>
                    <a:pt x="109" y="16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49" name="îS1iďé">
              <a:extLst>
                <a:ext uri="{FF2B5EF4-FFF2-40B4-BE49-F238E27FC236}">
                  <a16:creationId xmlns:a16="http://schemas.microsoft.com/office/drawing/2014/main" id="{DE88B777-5302-407E-8C5C-4261559CFE00}"/>
                </a:ext>
              </a:extLst>
            </p:cNvPr>
            <p:cNvSpPr/>
            <p:nvPr/>
          </p:nvSpPr>
          <p:spPr bwMode="auto">
            <a:xfrm>
              <a:off x="8113861" y="5852794"/>
              <a:ext cx="106196" cy="200593"/>
            </a:xfrm>
            <a:custGeom>
              <a:avLst/>
              <a:gdLst>
                <a:gd name="T0" fmla="*/ 0 w 37"/>
                <a:gd name="T1" fmla="*/ 0 h 67"/>
                <a:gd name="T2" fmla="*/ 37 w 37"/>
                <a:gd name="T3" fmla="*/ 0 h 67"/>
                <a:gd name="T4" fmla="*/ 37 w 37"/>
                <a:gd name="T5" fmla="*/ 67 h 67"/>
                <a:gd name="T6" fmla="*/ 0 w 37"/>
                <a:gd name="T7" fmla="*/ 67 h 67"/>
                <a:gd name="T8" fmla="*/ 0 w 37"/>
                <a:gd name="T9" fmla="*/ 0 h 67"/>
                <a:gd name="T10" fmla="*/ 0 w 37"/>
                <a:gd name="T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67">
                  <a:moveTo>
                    <a:pt x="0" y="0"/>
                  </a:moveTo>
                  <a:lnTo>
                    <a:pt x="37" y="0"/>
                  </a:lnTo>
                  <a:lnTo>
                    <a:pt x="37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77500" lnSpcReduction="20000"/>
            </a:bodyPr>
            <a:lstStyle/>
            <a:p>
              <a:endParaRPr lang="en-US"/>
            </a:p>
          </p:txBody>
        </p:sp>
        <p:sp>
          <p:nvSpPr>
            <p:cNvPr id="50" name="ísḻïḑé">
              <a:extLst>
                <a:ext uri="{FF2B5EF4-FFF2-40B4-BE49-F238E27FC236}">
                  <a16:creationId xmlns:a16="http://schemas.microsoft.com/office/drawing/2014/main" id="{E002B9A0-7825-4E19-9FF2-2A6E573A77D3}"/>
                </a:ext>
              </a:extLst>
            </p:cNvPr>
            <p:cNvSpPr/>
            <p:nvPr/>
          </p:nvSpPr>
          <p:spPr bwMode="auto">
            <a:xfrm>
              <a:off x="8190561" y="5905891"/>
              <a:ext cx="318589" cy="147496"/>
            </a:xfrm>
            <a:custGeom>
              <a:avLst/>
              <a:gdLst>
                <a:gd name="T0" fmla="*/ 63 w 109"/>
                <a:gd name="T1" fmla="*/ 0 h 50"/>
                <a:gd name="T2" fmla="*/ 109 w 109"/>
                <a:gd name="T3" fmla="*/ 0 h 50"/>
                <a:gd name="T4" fmla="*/ 109 w 109"/>
                <a:gd name="T5" fmla="*/ 25 h 50"/>
                <a:gd name="T6" fmla="*/ 109 w 109"/>
                <a:gd name="T7" fmla="*/ 50 h 50"/>
                <a:gd name="T8" fmla="*/ 63 w 109"/>
                <a:gd name="T9" fmla="*/ 50 h 50"/>
                <a:gd name="T10" fmla="*/ 0 w 109"/>
                <a:gd name="T11" fmla="*/ 50 h 50"/>
                <a:gd name="T12" fmla="*/ 0 w 109"/>
                <a:gd name="T13" fmla="*/ 25 h 50"/>
                <a:gd name="T14" fmla="*/ 63 w 109"/>
                <a:gd name="T15" fmla="*/ 25 h 50"/>
                <a:gd name="T16" fmla="*/ 63 w 109"/>
                <a:gd name="T17" fmla="*/ 0 h 50"/>
                <a:gd name="T18" fmla="*/ 63 w 10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50">
                  <a:moveTo>
                    <a:pt x="63" y="0"/>
                  </a:moveTo>
                  <a:lnTo>
                    <a:pt x="109" y="0"/>
                  </a:lnTo>
                  <a:lnTo>
                    <a:pt x="109" y="25"/>
                  </a:lnTo>
                  <a:lnTo>
                    <a:pt x="109" y="50"/>
                  </a:lnTo>
                  <a:lnTo>
                    <a:pt x="63" y="50"/>
                  </a:lnTo>
                  <a:lnTo>
                    <a:pt x="0" y="50"/>
                  </a:lnTo>
                  <a:lnTo>
                    <a:pt x="0" y="25"/>
                  </a:lnTo>
                  <a:lnTo>
                    <a:pt x="63" y="25"/>
                  </a:lnTo>
                  <a:lnTo>
                    <a:pt x="63" y="0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40000" lnSpcReduction="20000"/>
            </a:bodyPr>
            <a:lstStyle/>
            <a:p>
              <a:endParaRPr lang="en-US"/>
            </a:p>
          </p:txBody>
        </p:sp>
        <p:sp>
          <p:nvSpPr>
            <p:cNvPr id="51" name="iṣḻîḍé">
              <a:extLst>
                <a:ext uri="{FF2B5EF4-FFF2-40B4-BE49-F238E27FC236}">
                  <a16:creationId xmlns:a16="http://schemas.microsoft.com/office/drawing/2014/main" id="{310263AB-B8E5-403D-B7B8-024A7792AB3B}"/>
                </a:ext>
              </a:extLst>
            </p:cNvPr>
            <p:cNvSpPr/>
            <p:nvPr/>
          </p:nvSpPr>
          <p:spPr bwMode="auto">
            <a:xfrm>
              <a:off x="8420651" y="5522406"/>
              <a:ext cx="277288" cy="530981"/>
            </a:xfrm>
            <a:custGeom>
              <a:avLst/>
              <a:gdLst>
                <a:gd name="T0" fmla="*/ 30 w 93"/>
                <a:gd name="T1" fmla="*/ 27 h 180"/>
                <a:gd name="T2" fmla="*/ 44 w 93"/>
                <a:gd name="T3" fmla="*/ 0 h 180"/>
                <a:gd name="T4" fmla="*/ 49 w 93"/>
                <a:gd name="T5" fmla="*/ 0 h 180"/>
                <a:gd name="T6" fmla="*/ 63 w 93"/>
                <a:gd name="T7" fmla="*/ 27 h 180"/>
                <a:gd name="T8" fmla="*/ 68 w 93"/>
                <a:gd name="T9" fmla="*/ 27 h 180"/>
                <a:gd name="T10" fmla="*/ 68 w 93"/>
                <a:gd name="T11" fmla="*/ 59 h 180"/>
                <a:gd name="T12" fmla="*/ 93 w 93"/>
                <a:gd name="T13" fmla="*/ 59 h 180"/>
                <a:gd name="T14" fmla="*/ 93 w 93"/>
                <a:gd name="T15" fmla="*/ 180 h 180"/>
                <a:gd name="T16" fmla="*/ 0 w 93"/>
                <a:gd name="T17" fmla="*/ 180 h 180"/>
                <a:gd name="T18" fmla="*/ 0 w 93"/>
                <a:gd name="T19" fmla="*/ 59 h 180"/>
                <a:gd name="T20" fmla="*/ 24 w 93"/>
                <a:gd name="T21" fmla="*/ 59 h 180"/>
                <a:gd name="T22" fmla="*/ 24 w 93"/>
                <a:gd name="T23" fmla="*/ 27 h 180"/>
                <a:gd name="T24" fmla="*/ 30 w 93"/>
                <a:gd name="T25" fmla="*/ 27 h 180"/>
                <a:gd name="T26" fmla="*/ 30 w 93"/>
                <a:gd name="T27" fmla="*/ 2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" h="180">
                  <a:moveTo>
                    <a:pt x="30" y="27"/>
                  </a:moveTo>
                  <a:lnTo>
                    <a:pt x="44" y="0"/>
                  </a:lnTo>
                  <a:lnTo>
                    <a:pt x="49" y="0"/>
                  </a:lnTo>
                  <a:lnTo>
                    <a:pt x="63" y="27"/>
                  </a:lnTo>
                  <a:lnTo>
                    <a:pt x="68" y="27"/>
                  </a:lnTo>
                  <a:lnTo>
                    <a:pt x="68" y="59"/>
                  </a:lnTo>
                  <a:lnTo>
                    <a:pt x="93" y="59"/>
                  </a:lnTo>
                  <a:lnTo>
                    <a:pt x="93" y="180"/>
                  </a:lnTo>
                  <a:lnTo>
                    <a:pt x="0" y="180"/>
                  </a:lnTo>
                  <a:lnTo>
                    <a:pt x="0" y="59"/>
                  </a:lnTo>
                  <a:lnTo>
                    <a:pt x="24" y="59"/>
                  </a:lnTo>
                  <a:lnTo>
                    <a:pt x="24" y="27"/>
                  </a:lnTo>
                  <a:lnTo>
                    <a:pt x="30" y="27"/>
                  </a:lnTo>
                  <a:lnTo>
                    <a:pt x="30" y="2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52" name="išlîḋè">
              <a:extLst>
                <a:ext uri="{FF2B5EF4-FFF2-40B4-BE49-F238E27FC236}">
                  <a16:creationId xmlns:a16="http://schemas.microsoft.com/office/drawing/2014/main" id="{FE110F15-8630-4677-A316-5B00EAD3AE6E}"/>
                </a:ext>
              </a:extLst>
            </p:cNvPr>
            <p:cNvSpPr/>
            <p:nvPr/>
          </p:nvSpPr>
          <p:spPr bwMode="auto">
            <a:xfrm>
              <a:off x="8733341" y="5882292"/>
              <a:ext cx="117995" cy="171096"/>
            </a:xfrm>
            <a:custGeom>
              <a:avLst/>
              <a:gdLst>
                <a:gd name="T0" fmla="*/ 0 w 40"/>
                <a:gd name="T1" fmla="*/ 0 h 58"/>
                <a:gd name="T2" fmla="*/ 40 w 40"/>
                <a:gd name="T3" fmla="*/ 0 h 58"/>
                <a:gd name="T4" fmla="*/ 40 w 40"/>
                <a:gd name="T5" fmla="*/ 58 h 58"/>
                <a:gd name="T6" fmla="*/ 0 w 40"/>
                <a:gd name="T7" fmla="*/ 58 h 58"/>
                <a:gd name="T8" fmla="*/ 0 w 40"/>
                <a:gd name="T9" fmla="*/ 0 h 58"/>
                <a:gd name="T10" fmla="*/ 0 w 40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58">
                  <a:moveTo>
                    <a:pt x="0" y="0"/>
                  </a:moveTo>
                  <a:lnTo>
                    <a:pt x="40" y="0"/>
                  </a:lnTo>
                  <a:lnTo>
                    <a:pt x="40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53" name="i$ḻiḑê">
              <a:extLst>
                <a:ext uri="{FF2B5EF4-FFF2-40B4-BE49-F238E27FC236}">
                  <a16:creationId xmlns:a16="http://schemas.microsoft.com/office/drawing/2014/main" id="{5ADAA2A2-8DF9-4301-9D07-A224E5B91CB5}"/>
                </a:ext>
              </a:extLst>
            </p:cNvPr>
            <p:cNvSpPr/>
            <p:nvPr/>
          </p:nvSpPr>
          <p:spPr bwMode="auto">
            <a:xfrm>
              <a:off x="8869035" y="5823294"/>
              <a:ext cx="112094" cy="230094"/>
            </a:xfrm>
            <a:custGeom>
              <a:avLst/>
              <a:gdLst>
                <a:gd name="T0" fmla="*/ 0 w 38"/>
                <a:gd name="T1" fmla="*/ 0 h 79"/>
                <a:gd name="T2" fmla="*/ 38 w 38"/>
                <a:gd name="T3" fmla="*/ 0 h 79"/>
                <a:gd name="T4" fmla="*/ 38 w 38"/>
                <a:gd name="T5" fmla="*/ 79 h 79"/>
                <a:gd name="T6" fmla="*/ 0 w 38"/>
                <a:gd name="T7" fmla="*/ 79 h 79"/>
                <a:gd name="T8" fmla="*/ 0 w 38"/>
                <a:gd name="T9" fmla="*/ 0 h 79"/>
                <a:gd name="T10" fmla="*/ 0 w 38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79">
                  <a:moveTo>
                    <a:pt x="0" y="0"/>
                  </a:moveTo>
                  <a:lnTo>
                    <a:pt x="38" y="0"/>
                  </a:lnTo>
                  <a:lnTo>
                    <a:pt x="38" y="79"/>
                  </a:lnTo>
                  <a:lnTo>
                    <a:pt x="0" y="7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endParaRPr lang="en-US"/>
            </a:p>
          </p:txBody>
        </p:sp>
        <p:sp>
          <p:nvSpPr>
            <p:cNvPr id="54" name="ï$ľîdé">
              <a:extLst>
                <a:ext uri="{FF2B5EF4-FFF2-40B4-BE49-F238E27FC236}">
                  <a16:creationId xmlns:a16="http://schemas.microsoft.com/office/drawing/2014/main" id="{2186C6A4-4123-407D-BB93-4DC0AB62EBE2}"/>
                </a:ext>
              </a:extLst>
            </p:cNvPr>
            <p:cNvSpPr/>
            <p:nvPr/>
          </p:nvSpPr>
          <p:spPr bwMode="auto">
            <a:xfrm>
              <a:off x="6107932" y="5882292"/>
              <a:ext cx="377587" cy="171096"/>
            </a:xfrm>
            <a:custGeom>
              <a:avLst/>
              <a:gdLst>
                <a:gd name="T0" fmla="*/ 0 w 129"/>
                <a:gd name="T1" fmla="*/ 0 h 58"/>
                <a:gd name="T2" fmla="*/ 129 w 129"/>
                <a:gd name="T3" fmla="*/ 0 h 58"/>
                <a:gd name="T4" fmla="*/ 129 w 129"/>
                <a:gd name="T5" fmla="*/ 58 h 58"/>
                <a:gd name="T6" fmla="*/ 0 w 129"/>
                <a:gd name="T7" fmla="*/ 58 h 58"/>
                <a:gd name="T8" fmla="*/ 0 w 129"/>
                <a:gd name="T9" fmla="*/ 0 h 58"/>
                <a:gd name="T10" fmla="*/ 0 w 12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58">
                  <a:moveTo>
                    <a:pt x="0" y="0"/>
                  </a:moveTo>
                  <a:lnTo>
                    <a:pt x="129" y="0"/>
                  </a:lnTo>
                  <a:lnTo>
                    <a:pt x="129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55" name="išḷïḓê">
              <a:extLst>
                <a:ext uri="{FF2B5EF4-FFF2-40B4-BE49-F238E27FC236}">
                  <a16:creationId xmlns:a16="http://schemas.microsoft.com/office/drawing/2014/main" id="{65DCD3E5-9632-48DF-A0D6-6C84DBB21B17}"/>
                </a:ext>
              </a:extLst>
            </p:cNvPr>
            <p:cNvSpPr/>
            <p:nvPr/>
          </p:nvSpPr>
          <p:spPr bwMode="auto">
            <a:xfrm>
              <a:off x="8454305" y="4466341"/>
              <a:ext cx="595877" cy="1587046"/>
            </a:xfrm>
            <a:custGeom>
              <a:avLst/>
              <a:gdLst>
                <a:gd name="T0" fmla="*/ 145 w 200"/>
                <a:gd name="T1" fmla="*/ 446 h 538"/>
                <a:gd name="T2" fmla="*/ 195 w 200"/>
                <a:gd name="T3" fmla="*/ 446 h 538"/>
                <a:gd name="T4" fmla="*/ 195 w 200"/>
                <a:gd name="T5" fmla="*/ 456 h 538"/>
                <a:gd name="T6" fmla="*/ 200 w 200"/>
                <a:gd name="T7" fmla="*/ 456 h 538"/>
                <a:gd name="T8" fmla="*/ 200 w 200"/>
                <a:gd name="T9" fmla="*/ 538 h 538"/>
                <a:gd name="T10" fmla="*/ 145 w 200"/>
                <a:gd name="T11" fmla="*/ 538 h 538"/>
                <a:gd name="T12" fmla="*/ 95 w 200"/>
                <a:gd name="T13" fmla="*/ 538 h 538"/>
                <a:gd name="T14" fmla="*/ 46 w 200"/>
                <a:gd name="T15" fmla="*/ 538 h 538"/>
                <a:gd name="T16" fmla="*/ 34 w 200"/>
                <a:gd name="T17" fmla="*/ 538 h 538"/>
                <a:gd name="T18" fmla="*/ 0 w 200"/>
                <a:gd name="T19" fmla="*/ 538 h 538"/>
                <a:gd name="T20" fmla="*/ 0 w 200"/>
                <a:gd name="T21" fmla="*/ 482 h 538"/>
                <a:gd name="T22" fmla="*/ 34 w 200"/>
                <a:gd name="T23" fmla="*/ 482 h 538"/>
                <a:gd name="T24" fmla="*/ 34 w 200"/>
                <a:gd name="T25" fmla="*/ 287 h 538"/>
                <a:gd name="T26" fmla="*/ 55 w 200"/>
                <a:gd name="T27" fmla="*/ 287 h 538"/>
                <a:gd name="T28" fmla="*/ 55 w 200"/>
                <a:gd name="T29" fmla="*/ 152 h 538"/>
                <a:gd name="T30" fmla="*/ 55 w 200"/>
                <a:gd name="T31" fmla="*/ 146 h 538"/>
                <a:gd name="T32" fmla="*/ 67 w 200"/>
                <a:gd name="T33" fmla="*/ 146 h 538"/>
                <a:gd name="T34" fmla="*/ 67 w 200"/>
                <a:gd name="T35" fmla="*/ 64 h 538"/>
                <a:gd name="T36" fmla="*/ 72 w 200"/>
                <a:gd name="T37" fmla="*/ 64 h 538"/>
                <a:gd name="T38" fmla="*/ 74 w 200"/>
                <a:gd name="T39" fmla="*/ 31 h 538"/>
                <a:gd name="T40" fmla="*/ 76 w 200"/>
                <a:gd name="T41" fmla="*/ 64 h 538"/>
                <a:gd name="T42" fmla="*/ 84 w 200"/>
                <a:gd name="T43" fmla="*/ 64 h 538"/>
                <a:gd name="T44" fmla="*/ 86 w 200"/>
                <a:gd name="T45" fmla="*/ 0 h 538"/>
                <a:gd name="T46" fmla="*/ 88 w 200"/>
                <a:gd name="T47" fmla="*/ 64 h 538"/>
                <a:gd name="T48" fmla="*/ 99 w 200"/>
                <a:gd name="T49" fmla="*/ 64 h 538"/>
                <a:gd name="T50" fmla="*/ 99 w 200"/>
                <a:gd name="T51" fmla="*/ 64 h 538"/>
                <a:gd name="T52" fmla="*/ 95 w 200"/>
                <a:gd name="T53" fmla="*/ 64 h 538"/>
                <a:gd name="T54" fmla="*/ 97 w 200"/>
                <a:gd name="T55" fmla="*/ 23 h 538"/>
                <a:gd name="T56" fmla="*/ 99 w 200"/>
                <a:gd name="T57" fmla="*/ 60 h 538"/>
                <a:gd name="T58" fmla="*/ 109 w 200"/>
                <a:gd name="T59" fmla="*/ 60 h 538"/>
                <a:gd name="T60" fmla="*/ 109 w 200"/>
                <a:gd name="T61" fmla="*/ 52 h 538"/>
                <a:gd name="T62" fmla="*/ 111 w 200"/>
                <a:gd name="T63" fmla="*/ 64 h 538"/>
                <a:gd name="T64" fmla="*/ 109 w 200"/>
                <a:gd name="T65" fmla="*/ 64 h 538"/>
                <a:gd name="T66" fmla="*/ 109 w 200"/>
                <a:gd name="T67" fmla="*/ 64 h 538"/>
                <a:gd name="T68" fmla="*/ 111 w 200"/>
                <a:gd name="T69" fmla="*/ 64 h 538"/>
                <a:gd name="T70" fmla="*/ 111 w 200"/>
                <a:gd name="T71" fmla="*/ 146 h 538"/>
                <a:gd name="T72" fmla="*/ 120 w 200"/>
                <a:gd name="T73" fmla="*/ 146 h 538"/>
                <a:gd name="T74" fmla="*/ 120 w 200"/>
                <a:gd name="T75" fmla="*/ 152 h 538"/>
                <a:gd name="T76" fmla="*/ 128 w 200"/>
                <a:gd name="T77" fmla="*/ 152 h 538"/>
                <a:gd name="T78" fmla="*/ 128 w 200"/>
                <a:gd name="T79" fmla="*/ 287 h 538"/>
                <a:gd name="T80" fmla="*/ 145 w 200"/>
                <a:gd name="T81" fmla="*/ 287 h 538"/>
                <a:gd name="T82" fmla="*/ 145 w 200"/>
                <a:gd name="T83" fmla="*/ 446 h 538"/>
                <a:gd name="T84" fmla="*/ 145 w 200"/>
                <a:gd name="T85" fmla="*/ 446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0" h="538">
                  <a:moveTo>
                    <a:pt x="145" y="446"/>
                  </a:moveTo>
                  <a:lnTo>
                    <a:pt x="195" y="446"/>
                  </a:lnTo>
                  <a:lnTo>
                    <a:pt x="195" y="456"/>
                  </a:lnTo>
                  <a:lnTo>
                    <a:pt x="200" y="456"/>
                  </a:lnTo>
                  <a:lnTo>
                    <a:pt x="200" y="538"/>
                  </a:lnTo>
                  <a:lnTo>
                    <a:pt x="145" y="538"/>
                  </a:lnTo>
                  <a:lnTo>
                    <a:pt x="95" y="538"/>
                  </a:lnTo>
                  <a:lnTo>
                    <a:pt x="46" y="538"/>
                  </a:lnTo>
                  <a:lnTo>
                    <a:pt x="34" y="538"/>
                  </a:lnTo>
                  <a:lnTo>
                    <a:pt x="0" y="538"/>
                  </a:lnTo>
                  <a:lnTo>
                    <a:pt x="0" y="482"/>
                  </a:lnTo>
                  <a:lnTo>
                    <a:pt x="34" y="482"/>
                  </a:lnTo>
                  <a:lnTo>
                    <a:pt x="34" y="287"/>
                  </a:lnTo>
                  <a:lnTo>
                    <a:pt x="55" y="287"/>
                  </a:lnTo>
                  <a:lnTo>
                    <a:pt x="55" y="152"/>
                  </a:lnTo>
                  <a:lnTo>
                    <a:pt x="55" y="146"/>
                  </a:lnTo>
                  <a:lnTo>
                    <a:pt x="67" y="146"/>
                  </a:lnTo>
                  <a:lnTo>
                    <a:pt x="67" y="64"/>
                  </a:lnTo>
                  <a:lnTo>
                    <a:pt x="72" y="64"/>
                  </a:lnTo>
                  <a:lnTo>
                    <a:pt x="74" y="31"/>
                  </a:lnTo>
                  <a:lnTo>
                    <a:pt x="76" y="64"/>
                  </a:lnTo>
                  <a:lnTo>
                    <a:pt x="84" y="64"/>
                  </a:lnTo>
                  <a:lnTo>
                    <a:pt x="86" y="0"/>
                  </a:lnTo>
                  <a:lnTo>
                    <a:pt x="88" y="64"/>
                  </a:lnTo>
                  <a:lnTo>
                    <a:pt x="99" y="64"/>
                  </a:lnTo>
                  <a:lnTo>
                    <a:pt x="99" y="64"/>
                  </a:lnTo>
                  <a:lnTo>
                    <a:pt x="95" y="64"/>
                  </a:lnTo>
                  <a:lnTo>
                    <a:pt x="97" y="23"/>
                  </a:lnTo>
                  <a:lnTo>
                    <a:pt x="99" y="60"/>
                  </a:lnTo>
                  <a:lnTo>
                    <a:pt x="109" y="60"/>
                  </a:lnTo>
                  <a:lnTo>
                    <a:pt x="109" y="52"/>
                  </a:lnTo>
                  <a:lnTo>
                    <a:pt x="111" y="64"/>
                  </a:lnTo>
                  <a:lnTo>
                    <a:pt x="109" y="64"/>
                  </a:lnTo>
                  <a:lnTo>
                    <a:pt x="109" y="64"/>
                  </a:lnTo>
                  <a:lnTo>
                    <a:pt x="111" y="64"/>
                  </a:lnTo>
                  <a:lnTo>
                    <a:pt x="111" y="146"/>
                  </a:lnTo>
                  <a:lnTo>
                    <a:pt x="120" y="146"/>
                  </a:lnTo>
                  <a:lnTo>
                    <a:pt x="120" y="152"/>
                  </a:lnTo>
                  <a:lnTo>
                    <a:pt x="128" y="152"/>
                  </a:lnTo>
                  <a:lnTo>
                    <a:pt x="128" y="287"/>
                  </a:lnTo>
                  <a:lnTo>
                    <a:pt x="145" y="287"/>
                  </a:lnTo>
                  <a:lnTo>
                    <a:pt x="145" y="446"/>
                  </a:lnTo>
                  <a:lnTo>
                    <a:pt x="145" y="446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56" name="íşļídè">
              <a:extLst>
                <a:ext uri="{FF2B5EF4-FFF2-40B4-BE49-F238E27FC236}">
                  <a16:creationId xmlns:a16="http://schemas.microsoft.com/office/drawing/2014/main" id="{E4964DF7-3669-400B-BF28-F30C03FDCB70}"/>
                </a:ext>
              </a:extLst>
            </p:cNvPr>
            <p:cNvSpPr/>
            <p:nvPr/>
          </p:nvSpPr>
          <p:spPr bwMode="auto">
            <a:xfrm>
              <a:off x="3813013" y="5050424"/>
              <a:ext cx="5330987" cy="1020666"/>
            </a:xfrm>
            <a:custGeom>
              <a:avLst/>
              <a:gdLst>
                <a:gd name="T0" fmla="*/ 2006 w 2031"/>
                <a:gd name="T1" fmla="*/ 347 h 347"/>
                <a:gd name="T2" fmla="*/ 2031 w 2031"/>
                <a:gd name="T3" fmla="*/ 347 h 347"/>
                <a:gd name="T4" fmla="*/ 2018 w 2031"/>
                <a:gd name="T5" fmla="*/ 306 h 347"/>
                <a:gd name="T6" fmla="*/ 2006 w 2031"/>
                <a:gd name="T7" fmla="*/ 324 h 347"/>
                <a:gd name="T8" fmla="*/ 1972 w 2031"/>
                <a:gd name="T9" fmla="*/ 293 h 347"/>
                <a:gd name="T10" fmla="*/ 1972 w 2031"/>
                <a:gd name="T11" fmla="*/ 347 h 347"/>
                <a:gd name="T12" fmla="*/ 13 w 2031"/>
                <a:gd name="T13" fmla="*/ 176 h 347"/>
                <a:gd name="T14" fmla="*/ 13 w 2031"/>
                <a:gd name="T15" fmla="*/ 347 h 347"/>
                <a:gd name="T16" fmla="*/ 73 w 2031"/>
                <a:gd name="T17" fmla="*/ 176 h 347"/>
                <a:gd name="T18" fmla="*/ 65 w 2031"/>
                <a:gd name="T19" fmla="*/ 159 h 347"/>
                <a:gd name="T20" fmla="*/ 8 w 2031"/>
                <a:gd name="T21" fmla="*/ 159 h 347"/>
                <a:gd name="T22" fmla="*/ 235 w 2031"/>
                <a:gd name="T23" fmla="*/ 347 h 347"/>
                <a:gd name="T24" fmla="*/ 174 w 2031"/>
                <a:gd name="T25" fmla="*/ 347 h 347"/>
                <a:gd name="T26" fmla="*/ 413 w 2031"/>
                <a:gd name="T27" fmla="*/ 129 h 347"/>
                <a:gd name="T28" fmla="*/ 388 w 2031"/>
                <a:gd name="T29" fmla="*/ 134 h 347"/>
                <a:gd name="T30" fmla="*/ 362 w 2031"/>
                <a:gd name="T31" fmla="*/ 347 h 347"/>
                <a:gd name="T32" fmla="*/ 442 w 2031"/>
                <a:gd name="T33" fmla="*/ 347 h 347"/>
                <a:gd name="T34" fmla="*/ 438 w 2031"/>
                <a:gd name="T35" fmla="*/ 150 h 347"/>
                <a:gd name="T36" fmla="*/ 413 w 2031"/>
                <a:gd name="T37" fmla="*/ 134 h 347"/>
                <a:gd name="T38" fmla="*/ 547 w 2031"/>
                <a:gd name="T39" fmla="*/ 138 h 347"/>
                <a:gd name="T40" fmla="*/ 484 w 2031"/>
                <a:gd name="T41" fmla="*/ 347 h 347"/>
                <a:gd name="T42" fmla="*/ 601 w 2031"/>
                <a:gd name="T43" fmla="*/ 220 h 347"/>
                <a:gd name="T44" fmla="*/ 559 w 2031"/>
                <a:gd name="T45" fmla="*/ 205 h 347"/>
                <a:gd name="T46" fmla="*/ 583 w 2031"/>
                <a:gd name="T47" fmla="*/ 347 h 347"/>
                <a:gd name="T48" fmla="*/ 666 w 2031"/>
                <a:gd name="T49" fmla="*/ 347 h 347"/>
                <a:gd name="T50" fmla="*/ 641 w 2031"/>
                <a:gd name="T51" fmla="*/ 347 h 347"/>
                <a:gd name="T52" fmla="*/ 719 w 2031"/>
                <a:gd name="T53" fmla="*/ 347 h 347"/>
                <a:gd name="T54" fmla="*/ 694 w 2031"/>
                <a:gd name="T55" fmla="*/ 347 h 347"/>
                <a:gd name="T56" fmla="*/ 763 w 2031"/>
                <a:gd name="T57" fmla="*/ 347 h 347"/>
                <a:gd name="T58" fmla="*/ 725 w 2031"/>
                <a:gd name="T59" fmla="*/ 347 h 347"/>
                <a:gd name="T60" fmla="*/ 876 w 2031"/>
                <a:gd name="T61" fmla="*/ 347 h 347"/>
                <a:gd name="T62" fmla="*/ 838 w 2031"/>
                <a:gd name="T63" fmla="*/ 347 h 347"/>
                <a:gd name="T64" fmla="*/ 972 w 2031"/>
                <a:gd name="T65" fmla="*/ 347 h 347"/>
                <a:gd name="T66" fmla="*/ 939 w 2031"/>
                <a:gd name="T67" fmla="*/ 347 h 347"/>
                <a:gd name="T68" fmla="*/ 1086 w 2031"/>
                <a:gd name="T69" fmla="*/ 347 h 347"/>
                <a:gd name="T70" fmla="*/ 1012 w 2031"/>
                <a:gd name="T71" fmla="*/ 347 h 347"/>
                <a:gd name="T72" fmla="*/ 1217 w 2031"/>
                <a:gd name="T73" fmla="*/ 347 h 347"/>
                <a:gd name="T74" fmla="*/ 1199 w 2031"/>
                <a:gd name="T75" fmla="*/ 6 h 347"/>
                <a:gd name="T76" fmla="*/ 1142 w 2031"/>
                <a:gd name="T77" fmla="*/ 347 h 347"/>
                <a:gd name="T78" fmla="*/ 1477 w 2031"/>
                <a:gd name="T79" fmla="*/ 289 h 347"/>
                <a:gd name="T80" fmla="*/ 1431 w 2031"/>
                <a:gd name="T81" fmla="*/ 289 h 347"/>
                <a:gd name="T82" fmla="*/ 1480 w 2031"/>
                <a:gd name="T83" fmla="*/ 347 h 347"/>
                <a:gd name="T84" fmla="*/ 1477 w 2031"/>
                <a:gd name="T85" fmla="*/ 289 h 347"/>
                <a:gd name="T86" fmla="*/ 1528 w 2031"/>
                <a:gd name="T87" fmla="*/ 253 h 347"/>
                <a:gd name="T88" fmla="*/ 1502 w 2031"/>
                <a:gd name="T89" fmla="*/ 347 h 347"/>
                <a:gd name="T90" fmla="*/ 1565 w 2031"/>
                <a:gd name="T91" fmla="*/ 285 h 347"/>
                <a:gd name="T92" fmla="*/ 1632 w 2031"/>
                <a:gd name="T93" fmla="*/ 347 h 347"/>
                <a:gd name="T94" fmla="*/ 1628 w 2031"/>
                <a:gd name="T95" fmla="*/ 155 h 347"/>
                <a:gd name="T96" fmla="*/ 1618 w 2031"/>
                <a:gd name="T97" fmla="*/ 155 h 347"/>
                <a:gd name="T98" fmla="*/ 1607 w 2031"/>
                <a:gd name="T99" fmla="*/ 163 h 347"/>
                <a:gd name="T100" fmla="*/ 1601 w 2031"/>
                <a:gd name="T101" fmla="*/ 153 h 347"/>
                <a:gd name="T102" fmla="*/ 1595 w 2031"/>
                <a:gd name="T103" fmla="*/ 163 h 347"/>
                <a:gd name="T104" fmla="*/ 1584 w 2031"/>
                <a:gd name="T105" fmla="*/ 155 h 347"/>
                <a:gd name="T106" fmla="*/ 1574 w 2031"/>
                <a:gd name="T107" fmla="*/ 155 h 347"/>
                <a:gd name="T108" fmla="*/ 1568 w 2031"/>
                <a:gd name="T109" fmla="*/ 347 h 347"/>
                <a:gd name="T110" fmla="*/ 1750 w 2031"/>
                <a:gd name="T111" fmla="*/ 129 h 347"/>
                <a:gd name="T112" fmla="*/ 1683 w 2031"/>
                <a:gd name="T113" fmla="*/ 180 h 347"/>
                <a:gd name="T114" fmla="*/ 1756 w 2031"/>
                <a:gd name="T115" fmla="*/ 180 h 347"/>
                <a:gd name="T116" fmla="*/ 1894 w 2031"/>
                <a:gd name="T117" fmla="*/ 308 h 347"/>
                <a:gd name="T118" fmla="*/ 1873 w 2031"/>
                <a:gd name="T119" fmla="*/ 308 h 347"/>
                <a:gd name="T120" fmla="*/ 1848 w 2031"/>
                <a:gd name="T121" fmla="*/ 285 h 347"/>
                <a:gd name="T122" fmla="*/ 1840 w 2031"/>
                <a:gd name="T123" fmla="*/ 335 h 347"/>
                <a:gd name="T124" fmla="*/ 1894 w 2031"/>
                <a:gd name="T125" fmla="*/ 308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1" h="347">
                  <a:moveTo>
                    <a:pt x="1972" y="347"/>
                  </a:moveTo>
                  <a:lnTo>
                    <a:pt x="2001" y="347"/>
                  </a:lnTo>
                  <a:lnTo>
                    <a:pt x="2006" y="347"/>
                  </a:lnTo>
                  <a:lnTo>
                    <a:pt x="2018" y="347"/>
                  </a:lnTo>
                  <a:lnTo>
                    <a:pt x="2022" y="347"/>
                  </a:lnTo>
                  <a:lnTo>
                    <a:pt x="2031" y="347"/>
                  </a:lnTo>
                  <a:lnTo>
                    <a:pt x="2031" y="314"/>
                  </a:lnTo>
                  <a:lnTo>
                    <a:pt x="2018" y="314"/>
                  </a:lnTo>
                  <a:lnTo>
                    <a:pt x="2018" y="306"/>
                  </a:lnTo>
                  <a:lnTo>
                    <a:pt x="2006" y="306"/>
                  </a:lnTo>
                  <a:lnTo>
                    <a:pt x="2006" y="314"/>
                  </a:lnTo>
                  <a:lnTo>
                    <a:pt x="2006" y="324"/>
                  </a:lnTo>
                  <a:lnTo>
                    <a:pt x="2001" y="324"/>
                  </a:lnTo>
                  <a:lnTo>
                    <a:pt x="2001" y="293"/>
                  </a:lnTo>
                  <a:lnTo>
                    <a:pt x="1972" y="293"/>
                  </a:lnTo>
                  <a:lnTo>
                    <a:pt x="1972" y="324"/>
                  </a:lnTo>
                  <a:lnTo>
                    <a:pt x="1972" y="347"/>
                  </a:lnTo>
                  <a:lnTo>
                    <a:pt x="1972" y="347"/>
                  </a:lnTo>
                  <a:close/>
                  <a:moveTo>
                    <a:pt x="8" y="159"/>
                  </a:moveTo>
                  <a:lnTo>
                    <a:pt x="13" y="159"/>
                  </a:lnTo>
                  <a:lnTo>
                    <a:pt x="13" y="176"/>
                  </a:lnTo>
                  <a:lnTo>
                    <a:pt x="0" y="176"/>
                  </a:lnTo>
                  <a:lnTo>
                    <a:pt x="0" y="347"/>
                  </a:lnTo>
                  <a:lnTo>
                    <a:pt x="13" y="347"/>
                  </a:lnTo>
                  <a:lnTo>
                    <a:pt x="59" y="347"/>
                  </a:lnTo>
                  <a:lnTo>
                    <a:pt x="73" y="347"/>
                  </a:lnTo>
                  <a:lnTo>
                    <a:pt x="73" y="176"/>
                  </a:lnTo>
                  <a:lnTo>
                    <a:pt x="59" y="176"/>
                  </a:lnTo>
                  <a:lnTo>
                    <a:pt x="59" y="159"/>
                  </a:lnTo>
                  <a:lnTo>
                    <a:pt x="65" y="159"/>
                  </a:lnTo>
                  <a:lnTo>
                    <a:pt x="65" y="153"/>
                  </a:lnTo>
                  <a:lnTo>
                    <a:pt x="8" y="153"/>
                  </a:lnTo>
                  <a:lnTo>
                    <a:pt x="8" y="159"/>
                  </a:lnTo>
                  <a:lnTo>
                    <a:pt x="8" y="159"/>
                  </a:lnTo>
                  <a:close/>
                  <a:moveTo>
                    <a:pt x="174" y="347"/>
                  </a:moveTo>
                  <a:lnTo>
                    <a:pt x="235" y="347"/>
                  </a:lnTo>
                  <a:lnTo>
                    <a:pt x="235" y="79"/>
                  </a:lnTo>
                  <a:lnTo>
                    <a:pt x="174" y="79"/>
                  </a:lnTo>
                  <a:lnTo>
                    <a:pt x="174" y="347"/>
                  </a:lnTo>
                  <a:lnTo>
                    <a:pt x="174" y="347"/>
                  </a:lnTo>
                  <a:close/>
                  <a:moveTo>
                    <a:pt x="413" y="134"/>
                  </a:moveTo>
                  <a:lnTo>
                    <a:pt x="413" y="129"/>
                  </a:lnTo>
                  <a:lnTo>
                    <a:pt x="406" y="129"/>
                  </a:lnTo>
                  <a:lnTo>
                    <a:pt x="406" y="134"/>
                  </a:lnTo>
                  <a:lnTo>
                    <a:pt x="388" y="134"/>
                  </a:lnTo>
                  <a:lnTo>
                    <a:pt x="388" y="150"/>
                  </a:lnTo>
                  <a:lnTo>
                    <a:pt x="362" y="150"/>
                  </a:lnTo>
                  <a:lnTo>
                    <a:pt x="362" y="347"/>
                  </a:lnTo>
                  <a:lnTo>
                    <a:pt x="367" y="347"/>
                  </a:lnTo>
                  <a:lnTo>
                    <a:pt x="438" y="347"/>
                  </a:lnTo>
                  <a:lnTo>
                    <a:pt x="442" y="347"/>
                  </a:lnTo>
                  <a:lnTo>
                    <a:pt x="442" y="167"/>
                  </a:lnTo>
                  <a:lnTo>
                    <a:pt x="438" y="167"/>
                  </a:lnTo>
                  <a:lnTo>
                    <a:pt x="438" y="150"/>
                  </a:lnTo>
                  <a:lnTo>
                    <a:pt x="413" y="150"/>
                  </a:lnTo>
                  <a:lnTo>
                    <a:pt x="413" y="134"/>
                  </a:lnTo>
                  <a:lnTo>
                    <a:pt x="413" y="134"/>
                  </a:lnTo>
                  <a:close/>
                  <a:moveTo>
                    <a:pt x="484" y="347"/>
                  </a:moveTo>
                  <a:lnTo>
                    <a:pt x="547" y="347"/>
                  </a:lnTo>
                  <a:lnTo>
                    <a:pt x="547" y="138"/>
                  </a:lnTo>
                  <a:lnTo>
                    <a:pt x="484" y="138"/>
                  </a:lnTo>
                  <a:lnTo>
                    <a:pt x="484" y="347"/>
                  </a:lnTo>
                  <a:lnTo>
                    <a:pt x="484" y="347"/>
                  </a:lnTo>
                  <a:close/>
                  <a:moveTo>
                    <a:pt x="583" y="347"/>
                  </a:moveTo>
                  <a:lnTo>
                    <a:pt x="601" y="347"/>
                  </a:lnTo>
                  <a:lnTo>
                    <a:pt x="601" y="220"/>
                  </a:lnTo>
                  <a:lnTo>
                    <a:pt x="583" y="220"/>
                  </a:lnTo>
                  <a:lnTo>
                    <a:pt x="583" y="205"/>
                  </a:lnTo>
                  <a:lnTo>
                    <a:pt x="559" y="205"/>
                  </a:lnTo>
                  <a:lnTo>
                    <a:pt x="559" y="220"/>
                  </a:lnTo>
                  <a:lnTo>
                    <a:pt x="559" y="347"/>
                  </a:lnTo>
                  <a:lnTo>
                    <a:pt x="583" y="347"/>
                  </a:lnTo>
                  <a:lnTo>
                    <a:pt x="583" y="347"/>
                  </a:lnTo>
                  <a:close/>
                  <a:moveTo>
                    <a:pt x="641" y="347"/>
                  </a:moveTo>
                  <a:lnTo>
                    <a:pt x="666" y="347"/>
                  </a:lnTo>
                  <a:lnTo>
                    <a:pt x="666" y="236"/>
                  </a:lnTo>
                  <a:lnTo>
                    <a:pt x="641" y="236"/>
                  </a:lnTo>
                  <a:lnTo>
                    <a:pt x="641" y="347"/>
                  </a:lnTo>
                  <a:lnTo>
                    <a:pt x="641" y="347"/>
                  </a:lnTo>
                  <a:close/>
                  <a:moveTo>
                    <a:pt x="694" y="347"/>
                  </a:moveTo>
                  <a:lnTo>
                    <a:pt x="719" y="347"/>
                  </a:lnTo>
                  <a:lnTo>
                    <a:pt x="719" y="280"/>
                  </a:lnTo>
                  <a:lnTo>
                    <a:pt x="694" y="280"/>
                  </a:lnTo>
                  <a:lnTo>
                    <a:pt x="694" y="347"/>
                  </a:lnTo>
                  <a:lnTo>
                    <a:pt x="694" y="347"/>
                  </a:lnTo>
                  <a:close/>
                  <a:moveTo>
                    <a:pt x="725" y="347"/>
                  </a:moveTo>
                  <a:lnTo>
                    <a:pt x="763" y="347"/>
                  </a:lnTo>
                  <a:lnTo>
                    <a:pt x="763" y="92"/>
                  </a:lnTo>
                  <a:lnTo>
                    <a:pt x="725" y="92"/>
                  </a:lnTo>
                  <a:lnTo>
                    <a:pt x="725" y="347"/>
                  </a:lnTo>
                  <a:lnTo>
                    <a:pt x="725" y="347"/>
                  </a:lnTo>
                  <a:close/>
                  <a:moveTo>
                    <a:pt x="838" y="347"/>
                  </a:moveTo>
                  <a:lnTo>
                    <a:pt x="876" y="347"/>
                  </a:lnTo>
                  <a:lnTo>
                    <a:pt x="876" y="257"/>
                  </a:lnTo>
                  <a:lnTo>
                    <a:pt x="838" y="257"/>
                  </a:lnTo>
                  <a:lnTo>
                    <a:pt x="838" y="347"/>
                  </a:lnTo>
                  <a:lnTo>
                    <a:pt x="838" y="347"/>
                  </a:lnTo>
                  <a:close/>
                  <a:moveTo>
                    <a:pt x="939" y="347"/>
                  </a:moveTo>
                  <a:lnTo>
                    <a:pt x="972" y="347"/>
                  </a:lnTo>
                  <a:lnTo>
                    <a:pt x="972" y="236"/>
                  </a:lnTo>
                  <a:lnTo>
                    <a:pt x="939" y="236"/>
                  </a:lnTo>
                  <a:lnTo>
                    <a:pt x="939" y="347"/>
                  </a:lnTo>
                  <a:lnTo>
                    <a:pt x="939" y="347"/>
                  </a:lnTo>
                  <a:close/>
                  <a:moveTo>
                    <a:pt x="1012" y="347"/>
                  </a:moveTo>
                  <a:lnTo>
                    <a:pt x="1086" y="347"/>
                  </a:lnTo>
                  <a:lnTo>
                    <a:pt x="1086" y="0"/>
                  </a:lnTo>
                  <a:lnTo>
                    <a:pt x="1012" y="0"/>
                  </a:lnTo>
                  <a:lnTo>
                    <a:pt x="1012" y="347"/>
                  </a:lnTo>
                  <a:lnTo>
                    <a:pt x="1012" y="347"/>
                  </a:lnTo>
                  <a:close/>
                  <a:moveTo>
                    <a:pt x="1199" y="347"/>
                  </a:moveTo>
                  <a:lnTo>
                    <a:pt x="1217" y="347"/>
                  </a:lnTo>
                  <a:lnTo>
                    <a:pt x="1217" y="276"/>
                  </a:lnTo>
                  <a:lnTo>
                    <a:pt x="1199" y="276"/>
                  </a:lnTo>
                  <a:lnTo>
                    <a:pt x="1199" y="6"/>
                  </a:lnTo>
                  <a:lnTo>
                    <a:pt x="1125" y="6"/>
                  </a:lnTo>
                  <a:lnTo>
                    <a:pt x="1125" y="347"/>
                  </a:lnTo>
                  <a:lnTo>
                    <a:pt x="1142" y="347"/>
                  </a:lnTo>
                  <a:lnTo>
                    <a:pt x="1199" y="347"/>
                  </a:lnTo>
                  <a:lnTo>
                    <a:pt x="1199" y="347"/>
                  </a:lnTo>
                  <a:close/>
                  <a:moveTo>
                    <a:pt x="1477" y="289"/>
                  </a:moveTo>
                  <a:lnTo>
                    <a:pt x="1477" y="146"/>
                  </a:lnTo>
                  <a:lnTo>
                    <a:pt x="1431" y="146"/>
                  </a:lnTo>
                  <a:lnTo>
                    <a:pt x="1431" y="289"/>
                  </a:lnTo>
                  <a:lnTo>
                    <a:pt x="1417" y="289"/>
                  </a:lnTo>
                  <a:lnTo>
                    <a:pt x="1417" y="347"/>
                  </a:lnTo>
                  <a:lnTo>
                    <a:pt x="1480" y="347"/>
                  </a:lnTo>
                  <a:lnTo>
                    <a:pt x="1480" y="289"/>
                  </a:lnTo>
                  <a:lnTo>
                    <a:pt x="1477" y="289"/>
                  </a:lnTo>
                  <a:lnTo>
                    <a:pt x="1477" y="289"/>
                  </a:lnTo>
                  <a:close/>
                  <a:moveTo>
                    <a:pt x="1565" y="285"/>
                  </a:moveTo>
                  <a:lnTo>
                    <a:pt x="1565" y="253"/>
                  </a:lnTo>
                  <a:lnTo>
                    <a:pt x="1528" y="253"/>
                  </a:lnTo>
                  <a:lnTo>
                    <a:pt x="1528" y="285"/>
                  </a:lnTo>
                  <a:lnTo>
                    <a:pt x="1502" y="285"/>
                  </a:lnTo>
                  <a:lnTo>
                    <a:pt x="1502" y="347"/>
                  </a:lnTo>
                  <a:lnTo>
                    <a:pt x="1565" y="347"/>
                  </a:lnTo>
                  <a:lnTo>
                    <a:pt x="1565" y="314"/>
                  </a:lnTo>
                  <a:lnTo>
                    <a:pt x="1565" y="285"/>
                  </a:lnTo>
                  <a:lnTo>
                    <a:pt x="1565" y="285"/>
                  </a:lnTo>
                  <a:close/>
                  <a:moveTo>
                    <a:pt x="1568" y="347"/>
                  </a:moveTo>
                  <a:lnTo>
                    <a:pt x="1632" y="347"/>
                  </a:lnTo>
                  <a:lnTo>
                    <a:pt x="1632" y="163"/>
                  </a:lnTo>
                  <a:lnTo>
                    <a:pt x="1628" y="163"/>
                  </a:lnTo>
                  <a:lnTo>
                    <a:pt x="1628" y="155"/>
                  </a:lnTo>
                  <a:lnTo>
                    <a:pt x="1626" y="155"/>
                  </a:lnTo>
                  <a:lnTo>
                    <a:pt x="1622" y="153"/>
                  </a:lnTo>
                  <a:lnTo>
                    <a:pt x="1618" y="155"/>
                  </a:lnTo>
                  <a:lnTo>
                    <a:pt x="1616" y="155"/>
                  </a:lnTo>
                  <a:lnTo>
                    <a:pt x="1616" y="163"/>
                  </a:lnTo>
                  <a:lnTo>
                    <a:pt x="1607" y="163"/>
                  </a:lnTo>
                  <a:lnTo>
                    <a:pt x="1607" y="155"/>
                  </a:lnTo>
                  <a:lnTo>
                    <a:pt x="1605" y="155"/>
                  </a:lnTo>
                  <a:lnTo>
                    <a:pt x="1601" y="153"/>
                  </a:lnTo>
                  <a:lnTo>
                    <a:pt x="1597" y="155"/>
                  </a:lnTo>
                  <a:lnTo>
                    <a:pt x="1595" y="155"/>
                  </a:lnTo>
                  <a:lnTo>
                    <a:pt x="1595" y="163"/>
                  </a:lnTo>
                  <a:lnTo>
                    <a:pt x="1586" y="163"/>
                  </a:lnTo>
                  <a:lnTo>
                    <a:pt x="1586" y="155"/>
                  </a:lnTo>
                  <a:lnTo>
                    <a:pt x="1584" y="155"/>
                  </a:lnTo>
                  <a:lnTo>
                    <a:pt x="1580" y="153"/>
                  </a:lnTo>
                  <a:lnTo>
                    <a:pt x="1576" y="155"/>
                  </a:lnTo>
                  <a:lnTo>
                    <a:pt x="1574" y="155"/>
                  </a:lnTo>
                  <a:lnTo>
                    <a:pt x="1574" y="163"/>
                  </a:lnTo>
                  <a:lnTo>
                    <a:pt x="1568" y="163"/>
                  </a:lnTo>
                  <a:lnTo>
                    <a:pt x="1568" y="347"/>
                  </a:lnTo>
                  <a:lnTo>
                    <a:pt x="1568" y="347"/>
                  </a:lnTo>
                  <a:close/>
                  <a:moveTo>
                    <a:pt x="1750" y="180"/>
                  </a:moveTo>
                  <a:lnTo>
                    <a:pt x="1750" y="129"/>
                  </a:lnTo>
                  <a:lnTo>
                    <a:pt x="1704" y="129"/>
                  </a:lnTo>
                  <a:lnTo>
                    <a:pt x="1704" y="180"/>
                  </a:lnTo>
                  <a:lnTo>
                    <a:pt x="1683" y="180"/>
                  </a:lnTo>
                  <a:lnTo>
                    <a:pt x="1683" y="347"/>
                  </a:lnTo>
                  <a:lnTo>
                    <a:pt x="1756" y="347"/>
                  </a:lnTo>
                  <a:lnTo>
                    <a:pt x="1756" y="180"/>
                  </a:lnTo>
                  <a:lnTo>
                    <a:pt x="1750" y="180"/>
                  </a:lnTo>
                  <a:lnTo>
                    <a:pt x="1750" y="180"/>
                  </a:lnTo>
                  <a:close/>
                  <a:moveTo>
                    <a:pt x="1894" y="308"/>
                  </a:moveTo>
                  <a:lnTo>
                    <a:pt x="1894" y="278"/>
                  </a:lnTo>
                  <a:lnTo>
                    <a:pt x="1873" y="278"/>
                  </a:lnTo>
                  <a:lnTo>
                    <a:pt x="1873" y="308"/>
                  </a:lnTo>
                  <a:lnTo>
                    <a:pt x="1869" y="308"/>
                  </a:lnTo>
                  <a:lnTo>
                    <a:pt x="1869" y="285"/>
                  </a:lnTo>
                  <a:lnTo>
                    <a:pt x="1848" y="285"/>
                  </a:lnTo>
                  <a:lnTo>
                    <a:pt x="1848" y="308"/>
                  </a:lnTo>
                  <a:lnTo>
                    <a:pt x="1840" y="308"/>
                  </a:lnTo>
                  <a:lnTo>
                    <a:pt x="1840" y="335"/>
                  </a:lnTo>
                  <a:lnTo>
                    <a:pt x="1911" y="335"/>
                  </a:lnTo>
                  <a:lnTo>
                    <a:pt x="1911" y="308"/>
                  </a:lnTo>
                  <a:lnTo>
                    <a:pt x="1894" y="308"/>
                  </a:lnTo>
                  <a:lnTo>
                    <a:pt x="1894" y="308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</p:grpSp>
      <p:sp>
        <p:nvSpPr>
          <p:cNvPr id="6" name="ïS1iḓe">
            <a:extLst>
              <a:ext uri="{FF2B5EF4-FFF2-40B4-BE49-F238E27FC236}">
                <a16:creationId xmlns:a16="http://schemas.microsoft.com/office/drawing/2014/main" id="{A8F667ED-E2BB-494E-9A71-FEFD0064DA2C}"/>
              </a:ext>
            </a:extLst>
          </p:cNvPr>
          <p:cNvSpPr/>
          <p:nvPr/>
        </p:nvSpPr>
        <p:spPr>
          <a:xfrm>
            <a:off x="4382897" y="1118332"/>
            <a:ext cx="3041714" cy="76691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sz="3200" spc="100" dirty="0"/>
              <a:t>Contents</a:t>
            </a:r>
            <a:endParaRPr lang="zh-CN" altLang="en-US" sz="3200" spc="100" dirty="0"/>
          </a:p>
        </p:txBody>
      </p:sp>
      <p:sp>
        <p:nvSpPr>
          <p:cNvPr id="7" name="î$ḷîďé">
            <a:extLst>
              <a:ext uri="{FF2B5EF4-FFF2-40B4-BE49-F238E27FC236}">
                <a16:creationId xmlns:a16="http://schemas.microsoft.com/office/drawing/2014/main" id="{2C2787D4-1544-49A1-A43B-304E1E31E122}"/>
              </a:ext>
            </a:extLst>
          </p:cNvPr>
          <p:cNvSpPr/>
          <p:nvPr/>
        </p:nvSpPr>
        <p:spPr>
          <a:xfrm>
            <a:off x="673100" y="3129983"/>
            <a:ext cx="10845799" cy="3168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92500" lnSpcReduction="20000"/>
          </a:bodyPr>
          <a:lstStyle/>
          <a:p>
            <a:pPr algn="ctr"/>
            <a:endParaRPr lang="zh-CN" altLang="en-US" dirty="0"/>
          </a:p>
        </p:txBody>
      </p:sp>
      <p:sp>
        <p:nvSpPr>
          <p:cNvPr id="8" name="îśļiďè">
            <a:extLst>
              <a:ext uri="{FF2B5EF4-FFF2-40B4-BE49-F238E27FC236}">
                <a16:creationId xmlns:a16="http://schemas.microsoft.com/office/drawing/2014/main" id="{9E1721BC-2E54-41E4-8C24-F357D48B75B7}"/>
              </a:ext>
            </a:extLst>
          </p:cNvPr>
          <p:cNvSpPr/>
          <p:nvPr/>
        </p:nvSpPr>
        <p:spPr bwMode="auto">
          <a:xfrm>
            <a:off x="1455525" y="3838171"/>
            <a:ext cx="1949341" cy="392113"/>
          </a:xfrm>
          <a:prstGeom prst="rect">
            <a:avLst/>
          </a:prstGeom>
          <a:noFill/>
          <a:ln w="28575" algn="ctr">
            <a:noFill/>
            <a:round/>
            <a:headEnd/>
            <a:tailEnd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defTabSz="914400"/>
            <a:r>
              <a:rPr lang="zh-CN" altLang="en-US" sz="1600" b="1" kern="0" dirty="0"/>
              <a:t>基本情况</a:t>
            </a:r>
          </a:p>
        </p:txBody>
      </p:sp>
      <p:sp>
        <p:nvSpPr>
          <p:cNvPr id="9" name="ïślídè">
            <a:extLst>
              <a:ext uri="{FF2B5EF4-FFF2-40B4-BE49-F238E27FC236}">
                <a16:creationId xmlns:a16="http://schemas.microsoft.com/office/drawing/2014/main" id="{9B1BA8B0-7A42-4B21-9CFB-94E2C7DE844E}"/>
              </a:ext>
            </a:extLst>
          </p:cNvPr>
          <p:cNvSpPr/>
          <p:nvPr/>
        </p:nvSpPr>
        <p:spPr bwMode="auto">
          <a:xfrm>
            <a:off x="1714654" y="2292483"/>
            <a:ext cx="1431084" cy="392113"/>
          </a:xfrm>
          <a:prstGeom prst="rect">
            <a:avLst/>
          </a:prstGeom>
          <a:noFill/>
          <a:ln w="28575" algn="ctr">
            <a:noFill/>
            <a:round/>
            <a:headEnd/>
            <a:tailEnd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defTabSz="914400"/>
            <a:r>
              <a:rPr lang="en-US" altLang="zh-CN" sz="1600" i="1" u="sng" kern="0" dirty="0"/>
              <a:t>01</a:t>
            </a:r>
            <a:endParaRPr lang="zh-CN" altLang="en-US" sz="1600" i="1" u="sng" kern="0" dirty="0"/>
          </a:p>
        </p:txBody>
      </p:sp>
      <p:grpSp>
        <p:nvGrpSpPr>
          <p:cNvPr id="10" name="iṥļïde">
            <a:extLst>
              <a:ext uri="{FF2B5EF4-FFF2-40B4-BE49-F238E27FC236}">
                <a16:creationId xmlns:a16="http://schemas.microsoft.com/office/drawing/2014/main" id="{25DE61BF-F058-49C4-81E5-C67FEEEDEE39}"/>
              </a:ext>
            </a:extLst>
          </p:cNvPr>
          <p:cNvGrpSpPr/>
          <p:nvPr/>
        </p:nvGrpSpPr>
        <p:grpSpPr>
          <a:xfrm>
            <a:off x="2027603" y="2836168"/>
            <a:ext cx="805185" cy="904455"/>
            <a:chOff x="1079318" y="2871502"/>
            <a:chExt cx="805185" cy="904455"/>
          </a:xfrm>
        </p:grpSpPr>
        <p:sp>
          <p:nvSpPr>
            <p:cNvPr id="26" name="ïš1îdé">
              <a:extLst>
                <a:ext uri="{FF2B5EF4-FFF2-40B4-BE49-F238E27FC236}">
                  <a16:creationId xmlns:a16="http://schemas.microsoft.com/office/drawing/2014/main" id="{52896DC9-AA9E-434E-B335-CE6C8FF89BDF}"/>
                </a:ext>
              </a:extLst>
            </p:cNvPr>
            <p:cNvSpPr/>
            <p:nvPr/>
          </p:nvSpPr>
          <p:spPr bwMode="auto">
            <a:xfrm>
              <a:off x="1079318" y="2871502"/>
              <a:ext cx="805185" cy="904455"/>
            </a:xfrm>
            <a:custGeom>
              <a:avLst/>
              <a:gdLst>
                <a:gd name="T0" fmla="*/ 1488 w 1488"/>
                <a:gd name="T1" fmla="*/ 498 h 1680"/>
                <a:gd name="T2" fmla="*/ 1413 w 1488"/>
                <a:gd name="T3" fmla="*/ 366 h 1680"/>
                <a:gd name="T4" fmla="*/ 820 w 1488"/>
                <a:gd name="T5" fmla="*/ 24 h 1680"/>
                <a:gd name="T6" fmla="*/ 669 w 1488"/>
                <a:gd name="T7" fmla="*/ 24 h 1680"/>
                <a:gd name="T8" fmla="*/ 76 w 1488"/>
                <a:gd name="T9" fmla="*/ 366 h 1680"/>
                <a:gd name="T10" fmla="*/ 0 w 1488"/>
                <a:gd name="T11" fmla="*/ 498 h 1680"/>
                <a:gd name="T12" fmla="*/ 0 w 1488"/>
                <a:gd name="T13" fmla="*/ 1182 h 1680"/>
                <a:gd name="T14" fmla="*/ 76 w 1488"/>
                <a:gd name="T15" fmla="*/ 1314 h 1680"/>
                <a:gd name="T16" fmla="*/ 669 w 1488"/>
                <a:gd name="T17" fmla="*/ 1656 h 1680"/>
                <a:gd name="T18" fmla="*/ 820 w 1488"/>
                <a:gd name="T19" fmla="*/ 1656 h 1680"/>
                <a:gd name="T20" fmla="*/ 1413 w 1488"/>
                <a:gd name="T21" fmla="*/ 1314 h 1680"/>
                <a:gd name="T22" fmla="*/ 1488 w 1488"/>
                <a:gd name="T23" fmla="*/ 1182 h 1680"/>
                <a:gd name="T24" fmla="*/ 1488 w 1488"/>
                <a:gd name="T25" fmla="*/ 498 h 1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8" h="1680">
                  <a:moveTo>
                    <a:pt x="1488" y="498"/>
                  </a:moveTo>
                  <a:cubicBezTo>
                    <a:pt x="1488" y="450"/>
                    <a:pt x="1454" y="390"/>
                    <a:pt x="1413" y="366"/>
                  </a:cubicBezTo>
                  <a:cubicBezTo>
                    <a:pt x="820" y="24"/>
                    <a:pt x="820" y="24"/>
                    <a:pt x="820" y="24"/>
                  </a:cubicBezTo>
                  <a:cubicBezTo>
                    <a:pt x="779" y="0"/>
                    <a:pt x="710" y="0"/>
                    <a:pt x="669" y="24"/>
                  </a:cubicBezTo>
                  <a:cubicBezTo>
                    <a:pt x="76" y="366"/>
                    <a:pt x="76" y="366"/>
                    <a:pt x="76" y="366"/>
                  </a:cubicBezTo>
                  <a:cubicBezTo>
                    <a:pt x="35" y="390"/>
                    <a:pt x="0" y="450"/>
                    <a:pt x="0" y="498"/>
                  </a:cubicBezTo>
                  <a:cubicBezTo>
                    <a:pt x="0" y="1182"/>
                    <a:pt x="0" y="1182"/>
                    <a:pt x="0" y="1182"/>
                  </a:cubicBezTo>
                  <a:cubicBezTo>
                    <a:pt x="0" y="1231"/>
                    <a:pt x="35" y="1289"/>
                    <a:pt x="76" y="1314"/>
                  </a:cubicBezTo>
                  <a:cubicBezTo>
                    <a:pt x="669" y="1656"/>
                    <a:pt x="669" y="1656"/>
                    <a:pt x="669" y="1656"/>
                  </a:cubicBezTo>
                  <a:cubicBezTo>
                    <a:pt x="710" y="1680"/>
                    <a:pt x="779" y="1680"/>
                    <a:pt x="820" y="1656"/>
                  </a:cubicBezTo>
                  <a:cubicBezTo>
                    <a:pt x="1413" y="1314"/>
                    <a:pt x="1413" y="1314"/>
                    <a:pt x="1413" y="1314"/>
                  </a:cubicBezTo>
                  <a:cubicBezTo>
                    <a:pt x="1454" y="1289"/>
                    <a:pt x="1488" y="1231"/>
                    <a:pt x="1488" y="1182"/>
                  </a:cubicBezTo>
                  <a:lnTo>
                    <a:pt x="1488" y="498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7" name="ïṧľidê">
              <a:extLst>
                <a:ext uri="{FF2B5EF4-FFF2-40B4-BE49-F238E27FC236}">
                  <a16:creationId xmlns:a16="http://schemas.microsoft.com/office/drawing/2014/main" id="{5C295B15-680F-470D-B313-EF18B4C89FD4}"/>
                </a:ext>
              </a:extLst>
            </p:cNvPr>
            <p:cNvSpPr/>
            <p:nvPr/>
          </p:nvSpPr>
          <p:spPr>
            <a:xfrm>
              <a:off x="1320071" y="3212872"/>
              <a:ext cx="323678" cy="375392"/>
            </a:xfrm>
            <a:custGeom>
              <a:avLst/>
              <a:gdLst>
                <a:gd name="connsiteX0" fmla="*/ 319112 w 489849"/>
                <a:gd name="connsiteY0" fmla="*/ 229316 h 568112"/>
                <a:gd name="connsiteX1" fmla="*/ 466776 w 489849"/>
                <a:gd name="connsiteY1" fmla="*/ 229316 h 568112"/>
                <a:gd name="connsiteX2" fmla="*/ 489849 w 489849"/>
                <a:gd name="connsiteY2" fmla="*/ 252332 h 568112"/>
                <a:gd name="connsiteX3" fmla="*/ 488926 w 489849"/>
                <a:gd name="connsiteY3" fmla="*/ 394111 h 568112"/>
                <a:gd name="connsiteX4" fmla="*/ 465854 w 489849"/>
                <a:gd name="connsiteY4" fmla="*/ 417127 h 568112"/>
                <a:gd name="connsiteX5" fmla="*/ 448318 w 489849"/>
                <a:gd name="connsiteY5" fmla="*/ 407920 h 568112"/>
                <a:gd name="connsiteX6" fmla="*/ 440012 w 489849"/>
                <a:gd name="connsiteY6" fmla="*/ 546017 h 568112"/>
                <a:gd name="connsiteX7" fmla="*/ 416017 w 489849"/>
                <a:gd name="connsiteY7" fmla="*/ 568112 h 568112"/>
                <a:gd name="connsiteX8" fmla="*/ 369872 w 489849"/>
                <a:gd name="connsiteY8" fmla="*/ 568112 h 568112"/>
                <a:gd name="connsiteX9" fmla="*/ 345877 w 489849"/>
                <a:gd name="connsiteY9" fmla="*/ 546017 h 568112"/>
                <a:gd name="connsiteX10" fmla="*/ 336648 w 489849"/>
                <a:gd name="connsiteY10" fmla="*/ 407920 h 568112"/>
                <a:gd name="connsiteX11" fmla="*/ 319112 w 489849"/>
                <a:gd name="connsiteY11" fmla="*/ 417127 h 568112"/>
                <a:gd name="connsiteX12" fmla="*/ 296963 w 489849"/>
                <a:gd name="connsiteY12" fmla="*/ 394111 h 568112"/>
                <a:gd name="connsiteX13" fmla="*/ 296040 w 489849"/>
                <a:gd name="connsiteY13" fmla="*/ 252332 h 568112"/>
                <a:gd name="connsiteX14" fmla="*/ 319112 w 489849"/>
                <a:gd name="connsiteY14" fmla="*/ 229316 h 568112"/>
                <a:gd name="connsiteX15" fmla="*/ 218220 w 489849"/>
                <a:gd name="connsiteY15" fmla="*/ 220143 h 568112"/>
                <a:gd name="connsiteX16" fmla="*/ 245442 w 489849"/>
                <a:gd name="connsiteY16" fmla="*/ 247291 h 568112"/>
                <a:gd name="connsiteX17" fmla="*/ 218220 w 489849"/>
                <a:gd name="connsiteY17" fmla="*/ 274439 h 568112"/>
                <a:gd name="connsiteX18" fmla="*/ 190998 w 489849"/>
                <a:gd name="connsiteY18" fmla="*/ 247291 h 568112"/>
                <a:gd name="connsiteX19" fmla="*/ 218220 w 489849"/>
                <a:gd name="connsiteY19" fmla="*/ 220143 h 568112"/>
                <a:gd name="connsiteX20" fmla="*/ 124127 w 489849"/>
                <a:gd name="connsiteY20" fmla="*/ 220143 h 568112"/>
                <a:gd name="connsiteX21" fmla="*/ 151349 w 489849"/>
                <a:gd name="connsiteY21" fmla="*/ 247291 h 568112"/>
                <a:gd name="connsiteX22" fmla="*/ 124127 w 489849"/>
                <a:gd name="connsiteY22" fmla="*/ 274439 h 568112"/>
                <a:gd name="connsiteX23" fmla="*/ 96905 w 489849"/>
                <a:gd name="connsiteY23" fmla="*/ 247291 h 568112"/>
                <a:gd name="connsiteX24" fmla="*/ 124127 w 489849"/>
                <a:gd name="connsiteY24" fmla="*/ 220143 h 568112"/>
                <a:gd name="connsiteX25" fmla="*/ 111618 w 489849"/>
                <a:gd name="connsiteY25" fmla="*/ 137146 h 568112"/>
                <a:gd name="connsiteX26" fmla="*/ 249963 w 489849"/>
                <a:gd name="connsiteY26" fmla="*/ 137146 h 568112"/>
                <a:gd name="connsiteX27" fmla="*/ 267487 w 489849"/>
                <a:gd name="connsiteY27" fmla="*/ 154677 h 568112"/>
                <a:gd name="connsiteX28" fmla="*/ 249963 w 489849"/>
                <a:gd name="connsiteY28" fmla="*/ 172209 h 568112"/>
                <a:gd name="connsiteX29" fmla="*/ 111618 w 489849"/>
                <a:gd name="connsiteY29" fmla="*/ 172209 h 568112"/>
                <a:gd name="connsiteX30" fmla="*/ 94094 w 489849"/>
                <a:gd name="connsiteY30" fmla="*/ 154677 h 568112"/>
                <a:gd name="connsiteX31" fmla="*/ 111618 w 489849"/>
                <a:gd name="connsiteY31" fmla="*/ 137146 h 568112"/>
                <a:gd name="connsiteX32" fmla="*/ 392944 w 489849"/>
                <a:gd name="connsiteY32" fmla="*/ 88472 h 568112"/>
                <a:gd name="connsiteX33" fmla="*/ 455673 w 489849"/>
                <a:gd name="connsiteY33" fmla="*/ 151053 h 568112"/>
                <a:gd name="connsiteX34" fmla="*/ 392944 w 489849"/>
                <a:gd name="connsiteY34" fmla="*/ 213634 h 568112"/>
                <a:gd name="connsiteX35" fmla="*/ 330215 w 489849"/>
                <a:gd name="connsiteY35" fmla="*/ 151053 h 568112"/>
                <a:gd name="connsiteX36" fmla="*/ 392944 w 489849"/>
                <a:gd name="connsiteY36" fmla="*/ 88472 h 568112"/>
                <a:gd name="connsiteX37" fmla="*/ 18450 w 489849"/>
                <a:gd name="connsiteY37" fmla="*/ 0 h 568112"/>
                <a:gd name="connsiteX38" fmla="*/ 404971 w 489849"/>
                <a:gd name="connsiteY38" fmla="*/ 0 h 568112"/>
                <a:gd name="connsiteX39" fmla="*/ 423421 w 489849"/>
                <a:gd name="connsiteY39" fmla="*/ 18421 h 568112"/>
                <a:gd name="connsiteX40" fmla="*/ 423421 w 489849"/>
                <a:gd name="connsiteY40" fmla="*/ 70920 h 568112"/>
                <a:gd name="connsiteX41" fmla="*/ 392056 w 489849"/>
                <a:gd name="connsiteY41" fmla="*/ 64473 h 568112"/>
                <a:gd name="connsiteX42" fmla="*/ 328405 w 489849"/>
                <a:gd name="connsiteY42" fmla="*/ 93947 h 568112"/>
                <a:gd name="connsiteX43" fmla="*/ 58117 w 489849"/>
                <a:gd name="connsiteY43" fmla="*/ 93947 h 568112"/>
                <a:gd name="connsiteX44" fmla="*/ 58117 w 489849"/>
                <a:gd name="connsiteY44" fmla="*/ 299340 h 568112"/>
                <a:gd name="connsiteX45" fmla="*/ 79334 w 489849"/>
                <a:gd name="connsiteY45" fmla="*/ 320524 h 568112"/>
                <a:gd name="connsiteX46" fmla="*/ 273056 w 489849"/>
                <a:gd name="connsiteY46" fmla="*/ 320524 h 568112"/>
                <a:gd name="connsiteX47" fmla="*/ 273056 w 489849"/>
                <a:gd name="connsiteY47" fmla="*/ 367497 h 568112"/>
                <a:gd name="connsiteX48" fmla="*/ 79334 w 489849"/>
                <a:gd name="connsiteY48" fmla="*/ 367497 h 568112"/>
                <a:gd name="connsiteX49" fmla="*/ 11992 w 489849"/>
                <a:gd name="connsiteY49" fmla="*/ 299340 h 568112"/>
                <a:gd name="connsiteX50" fmla="*/ 11992 w 489849"/>
                <a:gd name="connsiteY50" fmla="*/ 95789 h 568112"/>
                <a:gd name="connsiteX51" fmla="*/ 0 w 489849"/>
                <a:gd name="connsiteY51" fmla="*/ 78289 h 568112"/>
                <a:gd name="connsiteX52" fmla="*/ 0 w 489849"/>
                <a:gd name="connsiteY52" fmla="*/ 18421 h 568112"/>
                <a:gd name="connsiteX53" fmla="*/ 18450 w 489849"/>
                <a:gd name="connsiteY53" fmla="*/ 0 h 56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9849" h="568112">
                  <a:moveTo>
                    <a:pt x="319112" y="229316"/>
                  </a:moveTo>
                  <a:cubicBezTo>
                    <a:pt x="329264" y="229316"/>
                    <a:pt x="466776" y="229316"/>
                    <a:pt x="466776" y="229316"/>
                  </a:cubicBezTo>
                  <a:cubicBezTo>
                    <a:pt x="479697" y="229316"/>
                    <a:pt x="489849" y="239443"/>
                    <a:pt x="489849" y="252332"/>
                  </a:cubicBezTo>
                  <a:lnTo>
                    <a:pt x="488926" y="394111"/>
                  </a:lnTo>
                  <a:cubicBezTo>
                    <a:pt x="488926" y="406079"/>
                    <a:pt x="478774" y="417127"/>
                    <a:pt x="465854" y="417127"/>
                  </a:cubicBezTo>
                  <a:cubicBezTo>
                    <a:pt x="459393" y="417127"/>
                    <a:pt x="452933" y="413444"/>
                    <a:pt x="448318" y="407920"/>
                  </a:cubicBezTo>
                  <a:lnTo>
                    <a:pt x="440012" y="546017"/>
                  </a:lnTo>
                  <a:cubicBezTo>
                    <a:pt x="439090" y="558906"/>
                    <a:pt x="428938" y="568112"/>
                    <a:pt x="416017" y="568112"/>
                  </a:cubicBezTo>
                  <a:lnTo>
                    <a:pt x="369872" y="568112"/>
                  </a:lnTo>
                  <a:cubicBezTo>
                    <a:pt x="356951" y="568112"/>
                    <a:pt x="346800" y="558906"/>
                    <a:pt x="345877" y="546017"/>
                  </a:cubicBezTo>
                  <a:lnTo>
                    <a:pt x="336648" y="407920"/>
                  </a:lnTo>
                  <a:cubicBezTo>
                    <a:pt x="332956" y="413444"/>
                    <a:pt x="326496" y="417127"/>
                    <a:pt x="319112" y="417127"/>
                  </a:cubicBezTo>
                  <a:cubicBezTo>
                    <a:pt x="307115" y="417127"/>
                    <a:pt x="296963" y="406079"/>
                    <a:pt x="296963" y="394111"/>
                  </a:cubicBezTo>
                  <a:lnTo>
                    <a:pt x="296040" y="252332"/>
                  </a:lnTo>
                  <a:cubicBezTo>
                    <a:pt x="296040" y="239443"/>
                    <a:pt x="306192" y="229316"/>
                    <a:pt x="319112" y="229316"/>
                  </a:cubicBezTo>
                  <a:close/>
                  <a:moveTo>
                    <a:pt x="218220" y="220143"/>
                  </a:moveTo>
                  <a:cubicBezTo>
                    <a:pt x="233254" y="220143"/>
                    <a:pt x="245442" y="232298"/>
                    <a:pt x="245442" y="247291"/>
                  </a:cubicBezTo>
                  <a:cubicBezTo>
                    <a:pt x="245442" y="262284"/>
                    <a:pt x="233254" y="274439"/>
                    <a:pt x="218220" y="274439"/>
                  </a:cubicBezTo>
                  <a:cubicBezTo>
                    <a:pt x="203186" y="274439"/>
                    <a:pt x="190998" y="262284"/>
                    <a:pt x="190998" y="247291"/>
                  </a:cubicBezTo>
                  <a:cubicBezTo>
                    <a:pt x="190998" y="232298"/>
                    <a:pt x="203186" y="220143"/>
                    <a:pt x="218220" y="220143"/>
                  </a:cubicBezTo>
                  <a:close/>
                  <a:moveTo>
                    <a:pt x="124127" y="220143"/>
                  </a:moveTo>
                  <a:cubicBezTo>
                    <a:pt x="139161" y="220143"/>
                    <a:pt x="151349" y="232298"/>
                    <a:pt x="151349" y="247291"/>
                  </a:cubicBezTo>
                  <a:cubicBezTo>
                    <a:pt x="151349" y="262284"/>
                    <a:pt x="139161" y="274439"/>
                    <a:pt x="124127" y="274439"/>
                  </a:cubicBezTo>
                  <a:cubicBezTo>
                    <a:pt x="109093" y="274439"/>
                    <a:pt x="96905" y="262284"/>
                    <a:pt x="96905" y="247291"/>
                  </a:cubicBezTo>
                  <a:cubicBezTo>
                    <a:pt x="96905" y="232298"/>
                    <a:pt x="109093" y="220143"/>
                    <a:pt x="124127" y="220143"/>
                  </a:cubicBezTo>
                  <a:close/>
                  <a:moveTo>
                    <a:pt x="111618" y="137146"/>
                  </a:moveTo>
                  <a:lnTo>
                    <a:pt x="249963" y="137146"/>
                  </a:lnTo>
                  <a:cubicBezTo>
                    <a:pt x="259186" y="137146"/>
                    <a:pt x="267487" y="144528"/>
                    <a:pt x="267487" y="154677"/>
                  </a:cubicBezTo>
                  <a:cubicBezTo>
                    <a:pt x="267487" y="164827"/>
                    <a:pt x="259186" y="172209"/>
                    <a:pt x="249963" y="172209"/>
                  </a:cubicBezTo>
                  <a:lnTo>
                    <a:pt x="111618" y="172209"/>
                  </a:lnTo>
                  <a:cubicBezTo>
                    <a:pt x="101472" y="172209"/>
                    <a:pt x="94094" y="163905"/>
                    <a:pt x="94094" y="154677"/>
                  </a:cubicBezTo>
                  <a:cubicBezTo>
                    <a:pt x="94094" y="144528"/>
                    <a:pt x="101472" y="137146"/>
                    <a:pt x="111618" y="137146"/>
                  </a:cubicBezTo>
                  <a:close/>
                  <a:moveTo>
                    <a:pt x="392944" y="88472"/>
                  </a:moveTo>
                  <a:cubicBezTo>
                    <a:pt x="427588" y="88472"/>
                    <a:pt x="455673" y="116490"/>
                    <a:pt x="455673" y="151053"/>
                  </a:cubicBezTo>
                  <a:cubicBezTo>
                    <a:pt x="455673" y="185616"/>
                    <a:pt x="427588" y="213634"/>
                    <a:pt x="392944" y="213634"/>
                  </a:cubicBezTo>
                  <a:cubicBezTo>
                    <a:pt x="358300" y="213634"/>
                    <a:pt x="330215" y="185616"/>
                    <a:pt x="330215" y="151053"/>
                  </a:cubicBezTo>
                  <a:cubicBezTo>
                    <a:pt x="330215" y="116490"/>
                    <a:pt x="358300" y="88472"/>
                    <a:pt x="392944" y="88472"/>
                  </a:cubicBezTo>
                  <a:close/>
                  <a:moveTo>
                    <a:pt x="18450" y="0"/>
                  </a:moveTo>
                  <a:lnTo>
                    <a:pt x="404971" y="0"/>
                  </a:lnTo>
                  <a:cubicBezTo>
                    <a:pt x="415119" y="0"/>
                    <a:pt x="423421" y="8289"/>
                    <a:pt x="423421" y="18421"/>
                  </a:cubicBezTo>
                  <a:lnTo>
                    <a:pt x="423421" y="70920"/>
                  </a:lnTo>
                  <a:cubicBezTo>
                    <a:pt x="414196" y="67236"/>
                    <a:pt x="403126" y="64473"/>
                    <a:pt x="392056" y="64473"/>
                  </a:cubicBezTo>
                  <a:cubicBezTo>
                    <a:pt x="367149" y="64473"/>
                    <a:pt x="344087" y="75526"/>
                    <a:pt x="328405" y="93947"/>
                  </a:cubicBezTo>
                  <a:lnTo>
                    <a:pt x="58117" y="93947"/>
                  </a:lnTo>
                  <a:lnTo>
                    <a:pt x="58117" y="299340"/>
                  </a:lnTo>
                  <a:cubicBezTo>
                    <a:pt x="58117" y="311313"/>
                    <a:pt x="68264" y="320524"/>
                    <a:pt x="79334" y="320524"/>
                  </a:cubicBezTo>
                  <a:lnTo>
                    <a:pt x="273056" y="320524"/>
                  </a:lnTo>
                  <a:lnTo>
                    <a:pt x="273056" y="367497"/>
                  </a:lnTo>
                  <a:lnTo>
                    <a:pt x="79334" y="367497"/>
                  </a:lnTo>
                  <a:cubicBezTo>
                    <a:pt x="42434" y="367497"/>
                    <a:pt x="11992" y="337103"/>
                    <a:pt x="11992" y="299340"/>
                  </a:cubicBezTo>
                  <a:lnTo>
                    <a:pt x="11992" y="95789"/>
                  </a:lnTo>
                  <a:cubicBezTo>
                    <a:pt x="5535" y="93026"/>
                    <a:pt x="0" y="86578"/>
                    <a:pt x="0" y="78289"/>
                  </a:cubicBezTo>
                  <a:lnTo>
                    <a:pt x="0" y="18421"/>
                  </a:lnTo>
                  <a:cubicBezTo>
                    <a:pt x="0" y="8289"/>
                    <a:pt x="8302" y="0"/>
                    <a:pt x="184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</p:grpSp>
      <p:sp>
        <p:nvSpPr>
          <p:cNvPr id="11" name="îṡḻïḍè">
            <a:extLst>
              <a:ext uri="{FF2B5EF4-FFF2-40B4-BE49-F238E27FC236}">
                <a16:creationId xmlns:a16="http://schemas.microsoft.com/office/drawing/2014/main" id="{AD067759-3D0F-4002-A6D8-37F5BCB59927}"/>
              </a:ext>
            </a:extLst>
          </p:cNvPr>
          <p:cNvSpPr/>
          <p:nvPr/>
        </p:nvSpPr>
        <p:spPr bwMode="auto">
          <a:xfrm>
            <a:off x="3679640" y="3838171"/>
            <a:ext cx="1949341" cy="392113"/>
          </a:xfrm>
          <a:prstGeom prst="rect">
            <a:avLst/>
          </a:prstGeom>
          <a:noFill/>
          <a:ln w="28575" algn="ctr">
            <a:noFill/>
            <a:round/>
            <a:headEnd/>
            <a:tailEnd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defTabSz="914400"/>
            <a:r>
              <a:rPr lang="zh-CN" altLang="en-US" sz="1600" b="1" kern="0" dirty="0"/>
              <a:t>功能概述</a:t>
            </a:r>
          </a:p>
        </p:txBody>
      </p:sp>
      <p:grpSp>
        <p:nvGrpSpPr>
          <p:cNvPr id="12" name="îşļíḑê">
            <a:extLst>
              <a:ext uri="{FF2B5EF4-FFF2-40B4-BE49-F238E27FC236}">
                <a16:creationId xmlns:a16="http://schemas.microsoft.com/office/drawing/2014/main" id="{025C7C3E-D796-49A2-B269-92D990B1A1F7}"/>
              </a:ext>
            </a:extLst>
          </p:cNvPr>
          <p:cNvGrpSpPr/>
          <p:nvPr/>
        </p:nvGrpSpPr>
        <p:grpSpPr>
          <a:xfrm>
            <a:off x="4251718" y="2836168"/>
            <a:ext cx="805185" cy="904455"/>
            <a:chOff x="2924954" y="2871502"/>
            <a:chExt cx="805185" cy="904455"/>
          </a:xfrm>
        </p:grpSpPr>
        <p:sp>
          <p:nvSpPr>
            <p:cNvPr id="24" name="ïṣľíḋè">
              <a:extLst>
                <a:ext uri="{FF2B5EF4-FFF2-40B4-BE49-F238E27FC236}">
                  <a16:creationId xmlns:a16="http://schemas.microsoft.com/office/drawing/2014/main" id="{0A53E850-5FC2-435C-A4BF-1CE6B57438A6}"/>
                </a:ext>
              </a:extLst>
            </p:cNvPr>
            <p:cNvSpPr/>
            <p:nvPr/>
          </p:nvSpPr>
          <p:spPr bwMode="auto">
            <a:xfrm>
              <a:off x="2924954" y="2871502"/>
              <a:ext cx="805185" cy="904455"/>
            </a:xfrm>
            <a:custGeom>
              <a:avLst/>
              <a:gdLst>
                <a:gd name="T0" fmla="*/ 1488 w 1488"/>
                <a:gd name="T1" fmla="*/ 498 h 1680"/>
                <a:gd name="T2" fmla="*/ 1413 w 1488"/>
                <a:gd name="T3" fmla="*/ 366 h 1680"/>
                <a:gd name="T4" fmla="*/ 820 w 1488"/>
                <a:gd name="T5" fmla="*/ 24 h 1680"/>
                <a:gd name="T6" fmla="*/ 669 w 1488"/>
                <a:gd name="T7" fmla="*/ 24 h 1680"/>
                <a:gd name="T8" fmla="*/ 76 w 1488"/>
                <a:gd name="T9" fmla="*/ 366 h 1680"/>
                <a:gd name="T10" fmla="*/ 0 w 1488"/>
                <a:gd name="T11" fmla="*/ 498 h 1680"/>
                <a:gd name="T12" fmla="*/ 0 w 1488"/>
                <a:gd name="T13" fmla="*/ 1182 h 1680"/>
                <a:gd name="T14" fmla="*/ 76 w 1488"/>
                <a:gd name="T15" fmla="*/ 1314 h 1680"/>
                <a:gd name="T16" fmla="*/ 669 w 1488"/>
                <a:gd name="T17" fmla="*/ 1656 h 1680"/>
                <a:gd name="T18" fmla="*/ 820 w 1488"/>
                <a:gd name="T19" fmla="*/ 1656 h 1680"/>
                <a:gd name="T20" fmla="*/ 1413 w 1488"/>
                <a:gd name="T21" fmla="*/ 1314 h 1680"/>
                <a:gd name="T22" fmla="*/ 1488 w 1488"/>
                <a:gd name="T23" fmla="*/ 1182 h 1680"/>
                <a:gd name="T24" fmla="*/ 1488 w 1488"/>
                <a:gd name="T25" fmla="*/ 498 h 1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8" h="1680">
                  <a:moveTo>
                    <a:pt x="1488" y="498"/>
                  </a:moveTo>
                  <a:cubicBezTo>
                    <a:pt x="1488" y="450"/>
                    <a:pt x="1454" y="390"/>
                    <a:pt x="1413" y="366"/>
                  </a:cubicBezTo>
                  <a:cubicBezTo>
                    <a:pt x="820" y="24"/>
                    <a:pt x="820" y="24"/>
                    <a:pt x="820" y="24"/>
                  </a:cubicBezTo>
                  <a:cubicBezTo>
                    <a:pt x="779" y="0"/>
                    <a:pt x="710" y="0"/>
                    <a:pt x="669" y="24"/>
                  </a:cubicBezTo>
                  <a:cubicBezTo>
                    <a:pt x="76" y="366"/>
                    <a:pt x="76" y="366"/>
                    <a:pt x="76" y="366"/>
                  </a:cubicBezTo>
                  <a:cubicBezTo>
                    <a:pt x="35" y="390"/>
                    <a:pt x="0" y="450"/>
                    <a:pt x="0" y="498"/>
                  </a:cubicBezTo>
                  <a:cubicBezTo>
                    <a:pt x="0" y="1182"/>
                    <a:pt x="0" y="1182"/>
                    <a:pt x="0" y="1182"/>
                  </a:cubicBezTo>
                  <a:cubicBezTo>
                    <a:pt x="0" y="1231"/>
                    <a:pt x="35" y="1289"/>
                    <a:pt x="76" y="1314"/>
                  </a:cubicBezTo>
                  <a:cubicBezTo>
                    <a:pt x="669" y="1656"/>
                    <a:pt x="669" y="1656"/>
                    <a:pt x="669" y="1656"/>
                  </a:cubicBezTo>
                  <a:cubicBezTo>
                    <a:pt x="710" y="1680"/>
                    <a:pt x="779" y="1680"/>
                    <a:pt x="820" y="1656"/>
                  </a:cubicBezTo>
                  <a:cubicBezTo>
                    <a:pt x="1413" y="1314"/>
                    <a:pt x="1413" y="1314"/>
                    <a:pt x="1413" y="1314"/>
                  </a:cubicBezTo>
                  <a:cubicBezTo>
                    <a:pt x="1454" y="1289"/>
                    <a:pt x="1488" y="1231"/>
                    <a:pt x="1488" y="1182"/>
                  </a:cubicBezTo>
                  <a:lnTo>
                    <a:pt x="1488" y="498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5" name="ï$1îḓe">
              <a:extLst>
                <a:ext uri="{FF2B5EF4-FFF2-40B4-BE49-F238E27FC236}">
                  <a16:creationId xmlns:a16="http://schemas.microsoft.com/office/drawing/2014/main" id="{5307069D-A436-416C-92AB-33A4E965F1C5}"/>
                </a:ext>
              </a:extLst>
            </p:cNvPr>
            <p:cNvSpPr/>
            <p:nvPr/>
          </p:nvSpPr>
          <p:spPr>
            <a:xfrm>
              <a:off x="3165707" y="3212872"/>
              <a:ext cx="323678" cy="375392"/>
            </a:xfrm>
            <a:custGeom>
              <a:avLst/>
              <a:gdLst>
                <a:gd name="connsiteX0" fmla="*/ 319112 w 489849"/>
                <a:gd name="connsiteY0" fmla="*/ 229316 h 568112"/>
                <a:gd name="connsiteX1" fmla="*/ 466776 w 489849"/>
                <a:gd name="connsiteY1" fmla="*/ 229316 h 568112"/>
                <a:gd name="connsiteX2" fmla="*/ 489849 w 489849"/>
                <a:gd name="connsiteY2" fmla="*/ 252332 h 568112"/>
                <a:gd name="connsiteX3" fmla="*/ 488926 w 489849"/>
                <a:gd name="connsiteY3" fmla="*/ 394111 h 568112"/>
                <a:gd name="connsiteX4" fmla="*/ 465854 w 489849"/>
                <a:gd name="connsiteY4" fmla="*/ 417127 h 568112"/>
                <a:gd name="connsiteX5" fmla="*/ 448318 w 489849"/>
                <a:gd name="connsiteY5" fmla="*/ 407920 h 568112"/>
                <a:gd name="connsiteX6" fmla="*/ 440012 w 489849"/>
                <a:gd name="connsiteY6" fmla="*/ 546017 h 568112"/>
                <a:gd name="connsiteX7" fmla="*/ 416017 w 489849"/>
                <a:gd name="connsiteY7" fmla="*/ 568112 h 568112"/>
                <a:gd name="connsiteX8" fmla="*/ 369872 w 489849"/>
                <a:gd name="connsiteY8" fmla="*/ 568112 h 568112"/>
                <a:gd name="connsiteX9" fmla="*/ 345877 w 489849"/>
                <a:gd name="connsiteY9" fmla="*/ 546017 h 568112"/>
                <a:gd name="connsiteX10" fmla="*/ 336648 w 489849"/>
                <a:gd name="connsiteY10" fmla="*/ 407920 h 568112"/>
                <a:gd name="connsiteX11" fmla="*/ 319112 w 489849"/>
                <a:gd name="connsiteY11" fmla="*/ 417127 h 568112"/>
                <a:gd name="connsiteX12" fmla="*/ 296963 w 489849"/>
                <a:gd name="connsiteY12" fmla="*/ 394111 h 568112"/>
                <a:gd name="connsiteX13" fmla="*/ 296040 w 489849"/>
                <a:gd name="connsiteY13" fmla="*/ 252332 h 568112"/>
                <a:gd name="connsiteX14" fmla="*/ 319112 w 489849"/>
                <a:gd name="connsiteY14" fmla="*/ 229316 h 568112"/>
                <a:gd name="connsiteX15" fmla="*/ 218220 w 489849"/>
                <a:gd name="connsiteY15" fmla="*/ 220143 h 568112"/>
                <a:gd name="connsiteX16" fmla="*/ 245442 w 489849"/>
                <a:gd name="connsiteY16" fmla="*/ 247291 h 568112"/>
                <a:gd name="connsiteX17" fmla="*/ 218220 w 489849"/>
                <a:gd name="connsiteY17" fmla="*/ 274439 h 568112"/>
                <a:gd name="connsiteX18" fmla="*/ 190998 w 489849"/>
                <a:gd name="connsiteY18" fmla="*/ 247291 h 568112"/>
                <a:gd name="connsiteX19" fmla="*/ 218220 w 489849"/>
                <a:gd name="connsiteY19" fmla="*/ 220143 h 568112"/>
                <a:gd name="connsiteX20" fmla="*/ 124127 w 489849"/>
                <a:gd name="connsiteY20" fmla="*/ 220143 h 568112"/>
                <a:gd name="connsiteX21" fmla="*/ 151349 w 489849"/>
                <a:gd name="connsiteY21" fmla="*/ 247291 h 568112"/>
                <a:gd name="connsiteX22" fmla="*/ 124127 w 489849"/>
                <a:gd name="connsiteY22" fmla="*/ 274439 h 568112"/>
                <a:gd name="connsiteX23" fmla="*/ 96905 w 489849"/>
                <a:gd name="connsiteY23" fmla="*/ 247291 h 568112"/>
                <a:gd name="connsiteX24" fmla="*/ 124127 w 489849"/>
                <a:gd name="connsiteY24" fmla="*/ 220143 h 568112"/>
                <a:gd name="connsiteX25" fmla="*/ 111618 w 489849"/>
                <a:gd name="connsiteY25" fmla="*/ 137146 h 568112"/>
                <a:gd name="connsiteX26" fmla="*/ 249963 w 489849"/>
                <a:gd name="connsiteY26" fmla="*/ 137146 h 568112"/>
                <a:gd name="connsiteX27" fmla="*/ 267487 w 489849"/>
                <a:gd name="connsiteY27" fmla="*/ 154677 h 568112"/>
                <a:gd name="connsiteX28" fmla="*/ 249963 w 489849"/>
                <a:gd name="connsiteY28" fmla="*/ 172209 h 568112"/>
                <a:gd name="connsiteX29" fmla="*/ 111618 w 489849"/>
                <a:gd name="connsiteY29" fmla="*/ 172209 h 568112"/>
                <a:gd name="connsiteX30" fmla="*/ 94094 w 489849"/>
                <a:gd name="connsiteY30" fmla="*/ 154677 h 568112"/>
                <a:gd name="connsiteX31" fmla="*/ 111618 w 489849"/>
                <a:gd name="connsiteY31" fmla="*/ 137146 h 568112"/>
                <a:gd name="connsiteX32" fmla="*/ 392944 w 489849"/>
                <a:gd name="connsiteY32" fmla="*/ 88472 h 568112"/>
                <a:gd name="connsiteX33" fmla="*/ 455673 w 489849"/>
                <a:gd name="connsiteY33" fmla="*/ 151053 h 568112"/>
                <a:gd name="connsiteX34" fmla="*/ 392944 w 489849"/>
                <a:gd name="connsiteY34" fmla="*/ 213634 h 568112"/>
                <a:gd name="connsiteX35" fmla="*/ 330215 w 489849"/>
                <a:gd name="connsiteY35" fmla="*/ 151053 h 568112"/>
                <a:gd name="connsiteX36" fmla="*/ 392944 w 489849"/>
                <a:gd name="connsiteY36" fmla="*/ 88472 h 568112"/>
                <a:gd name="connsiteX37" fmla="*/ 18450 w 489849"/>
                <a:gd name="connsiteY37" fmla="*/ 0 h 568112"/>
                <a:gd name="connsiteX38" fmla="*/ 404971 w 489849"/>
                <a:gd name="connsiteY38" fmla="*/ 0 h 568112"/>
                <a:gd name="connsiteX39" fmla="*/ 423421 w 489849"/>
                <a:gd name="connsiteY39" fmla="*/ 18421 h 568112"/>
                <a:gd name="connsiteX40" fmla="*/ 423421 w 489849"/>
                <a:gd name="connsiteY40" fmla="*/ 70920 h 568112"/>
                <a:gd name="connsiteX41" fmla="*/ 392056 w 489849"/>
                <a:gd name="connsiteY41" fmla="*/ 64473 h 568112"/>
                <a:gd name="connsiteX42" fmla="*/ 328405 w 489849"/>
                <a:gd name="connsiteY42" fmla="*/ 93947 h 568112"/>
                <a:gd name="connsiteX43" fmla="*/ 58117 w 489849"/>
                <a:gd name="connsiteY43" fmla="*/ 93947 h 568112"/>
                <a:gd name="connsiteX44" fmla="*/ 58117 w 489849"/>
                <a:gd name="connsiteY44" fmla="*/ 299340 h 568112"/>
                <a:gd name="connsiteX45" fmla="*/ 79334 w 489849"/>
                <a:gd name="connsiteY45" fmla="*/ 320524 h 568112"/>
                <a:gd name="connsiteX46" fmla="*/ 273056 w 489849"/>
                <a:gd name="connsiteY46" fmla="*/ 320524 h 568112"/>
                <a:gd name="connsiteX47" fmla="*/ 273056 w 489849"/>
                <a:gd name="connsiteY47" fmla="*/ 367497 h 568112"/>
                <a:gd name="connsiteX48" fmla="*/ 79334 w 489849"/>
                <a:gd name="connsiteY48" fmla="*/ 367497 h 568112"/>
                <a:gd name="connsiteX49" fmla="*/ 11992 w 489849"/>
                <a:gd name="connsiteY49" fmla="*/ 299340 h 568112"/>
                <a:gd name="connsiteX50" fmla="*/ 11992 w 489849"/>
                <a:gd name="connsiteY50" fmla="*/ 95789 h 568112"/>
                <a:gd name="connsiteX51" fmla="*/ 0 w 489849"/>
                <a:gd name="connsiteY51" fmla="*/ 78289 h 568112"/>
                <a:gd name="connsiteX52" fmla="*/ 0 w 489849"/>
                <a:gd name="connsiteY52" fmla="*/ 18421 h 568112"/>
                <a:gd name="connsiteX53" fmla="*/ 18450 w 489849"/>
                <a:gd name="connsiteY53" fmla="*/ 0 h 56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9849" h="568112">
                  <a:moveTo>
                    <a:pt x="319112" y="229316"/>
                  </a:moveTo>
                  <a:cubicBezTo>
                    <a:pt x="329264" y="229316"/>
                    <a:pt x="466776" y="229316"/>
                    <a:pt x="466776" y="229316"/>
                  </a:cubicBezTo>
                  <a:cubicBezTo>
                    <a:pt x="479697" y="229316"/>
                    <a:pt x="489849" y="239443"/>
                    <a:pt x="489849" y="252332"/>
                  </a:cubicBezTo>
                  <a:lnTo>
                    <a:pt x="488926" y="394111"/>
                  </a:lnTo>
                  <a:cubicBezTo>
                    <a:pt x="488926" y="406079"/>
                    <a:pt x="478774" y="417127"/>
                    <a:pt x="465854" y="417127"/>
                  </a:cubicBezTo>
                  <a:cubicBezTo>
                    <a:pt x="459393" y="417127"/>
                    <a:pt x="452933" y="413444"/>
                    <a:pt x="448318" y="407920"/>
                  </a:cubicBezTo>
                  <a:lnTo>
                    <a:pt x="440012" y="546017"/>
                  </a:lnTo>
                  <a:cubicBezTo>
                    <a:pt x="439090" y="558906"/>
                    <a:pt x="428938" y="568112"/>
                    <a:pt x="416017" y="568112"/>
                  </a:cubicBezTo>
                  <a:lnTo>
                    <a:pt x="369872" y="568112"/>
                  </a:lnTo>
                  <a:cubicBezTo>
                    <a:pt x="356951" y="568112"/>
                    <a:pt x="346800" y="558906"/>
                    <a:pt x="345877" y="546017"/>
                  </a:cubicBezTo>
                  <a:lnTo>
                    <a:pt x="336648" y="407920"/>
                  </a:lnTo>
                  <a:cubicBezTo>
                    <a:pt x="332956" y="413444"/>
                    <a:pt x="326496" y="417127"/>
                    <a:pt x="319112" y="417127"/>
                  </a:cubicBezTo>
                  <a:cubicBezTo>
                    <a:pt x="307115" y="417127"/>
                    <a:pt x="296963" y="406079"/>
                    <a:pt x="296963" y="394111"/>
                  </a:cubicBezTo>
                  <a:lnTo>
                    <a:pt x="296040" y="252332"/>
                  </a:lnTo>
                  <a:cubicBezTo>
                    <a:pt x="296040" y="239443"/>
                    <a:pt x="306192" y="229316"/>
                    <a:pt x="319112" y="229316"/>
                  </a:cubicBezTo>
                  <a:close/>
                  <a:moveTo>
                    <a:pt x="218220" y="220143"/>
                  </a:moveTo>
                  <a:cubicBezTo>
                    <a:pt x="233254" y="220143"/>
                    <a:pt x="245442" y="232298"/>
                    <a:pt x="245442" y="247291"/>
                  </a:cubicBezTo>
                  <a:cubicBezTo>
                    <a:pt x="245442" y="262284"/>
                    <a:pt x="233254" y="274439"/>
                    <a:pt x="218220" y="274439"/>
                  </a:cubicBezTo>
                  <a:cubicBezTo>
                    <a:pt x="203186" y="274439"/>
                    <a:pt x="190998" y="262284"/>
                    <a:pt x="190998" y="247291"/>
                  </a:cubicBezTo>
                  <a:cubicBezTo>
                    <a:pt x="190998" y="232298"/>
                    <a:pt x="203186" y="220143"/>
                    <a:pt x="218220" y="220143"/>
                  </a:cubicBezTo>
                  <a:close/>
                  <a:moveTo>
                    <a:pt x="124127" y="220143"/>
                  </a:moveTo>
                  <a:cubicBezTo>
                    <a:pt x="139161" y="220143"/>
                    <a:pt x="151349" y="232298"/>
                    <a:pt x="151349" y="247291"/>
                  </a:cubicBezTo>
                  <a:cubicBezTo>
                    <a:pt x="151349" y="262284"/>
                    <a:pt x="139161" y="274439"/>
                    <a:pt x="124127" y="274439"/>
                  </a:cubicBezTo>
                  <a:cubicBezTo>
                    <a:pt x="109093" y="274439"/>
                    <a:pt x="96905" y="262284"/>
                    <a:pt x="96905" y="247291"/>
                  </a:cubicBezTo>
                  <a:cubicBezTo>
                    <a:pt x="96905" y="232298"/>
                    <a:pt x="109093" y="220143"/>
                    <a:pt x="124127" y="220143"/>
                  </a:cubicBezTo>
                  <a:close/>
                  <a:moveTo>
                    <a:pt x="111618" y="137146"/>
                  </a:moveTo>
                  <a:lnTo>
                    <a:pt x="249963" y="137146"/>
                  </a:lnTo>
                  <a:cubicBezTo>
                    <a:pt x="259186" y="137146"/>
                    <a:pt x="267487" y="144528"/>
                    <a:pt x="267487" y="154677"/>
                  </a:cubicBezTo>
                  <a:cubicBezTo>
                    <a:pt x="267487" y="164827"/>
                    <a:pt x="259186" y="172209"/>
                    <a:pt x="249963" y="172209"/>
                  </a:cubicBezTo>
                  <a:lnTo>
                    <a:pt x="111618" y="172209"/>
                  </a:lnTo>
                  <a:cubicBezTo>
                    <a:pt x="101472" y="172209"/>
                    <a:pt x="94094" y="163905"/>
                    <a:pt x="94094" y="154677"/>
                  </a:cubicBezTo>
                  <a:cubicBezTo>
                    <a:pt x="94094" y="144528"/>
                    <a:pt x="101472" y="137146"/>
                    <a:pt x="111618" y="137146"/>
                  </a:cubicBezTo>
                  <a:close/>
                  <a:moveTo>
                    <a:pt x="392944" y="88472"/>
                  </a:moveTo>
                  <a:cubicBezTo>
                    <a:pt x="427588" y="88472"/>
                    <a:pt x="455673" y="116490"/>
                    <a:pt x="455673" y="151053"/>
                  </a:cubicBezTo>
                  <a:cubicBezTo>
                    <a:pt x="455673" y="185616"/>
                    <a:pt x="427588" y="213634"/>
                    <a:pt x="392944" y="213634"/>
                  </a:cubicBezTo>
                  <a:cubicBezTo>
                    <a:pt x="358300" y="213634"/>
                    <a:pt x="330215" y="185616"/>
                    <a:pt x="330215" y="151053"/>
                  </a:cubicBezTo>
                  <a:cubicBezTo>
                    <a:pt x="330215" y="116490"/>
                    <a:pt x="358300" y="88472"/>
                    <a:pt x="392944" y="88472"/>
                  </a:cubicBezTo>
                  <a:close/>
                  <a:moveTo>
                    <a:pt x="18450" y="0"/>
                  </a:moveTo>
                  <a:lnTo>
                    <a:pt x="404971" y="0"/>
                  </a:lnTo>
                  <a:cubicBezTo>
                    <a:pt x="415119" y="0"/>
                    <a:pt x="423421" y="8289"/>
                    <a:pt x="423421" y="18421"/>
                  </a:cubicBezTo>
                  <a:lnTo>
                    <a:pt x="423421" y="70920"/>
                  </a:lnTo>
                  <a:cubicBezTo>
                    <a:pt x="414196" y="67236"/>
                    <a:pt x="403126" y="64473"/>
                    <a:pt x="392056" y="64473"/>
                  </a:cubicBezTo>
                  <a:cubicBezTo>
                    <a:pt x="367149" y="64473"/>
                    <a:pt x="344087" y="75526"/>
                    <a:pt x="328405" y="93947"/>
                  </a:cubicBezTo>
                  <a:lnTo>
                    <a:pt x="58117" y="93947"/>
                  </a:lnTo>
                  <a:lnTo>
                    <a:pt x="58117" y="299340"/>
                  </a:lnTo>
                  <a:cubicBezTo>
                    <a:pt x="58117" y="311313"/>
                    <a:pt x="68264" y="320524"/>
                    <a:pt x="79334" y="320524"/>
                  </a:cubicBezTo>
                  <a:lnTo>
                    <a:pt x="273056" y="320524"/>
                  </a:lnTo>
                  <a:lnTo>
                    <a:pt x="273056" y="367497"/>
                  </a:lnTo>
                  <a:lnTo>
                    <a:pt x="79334" y="367497"/>
                  </a:lnTo>
                  <a:cubicBezTo>
                    <a:pt x="42434" y="367497"/>
                    <a:pt x="11992" y="337103"/>
                    <a:pt x="11992" y="299340"/>
                  </a:cubicBezTo>
                  <a:lnTo>
                    <a:pt x="11992" y="95789"/>
                  </a:lnTo>
                  <a:cubicBezTo>
                    <a:pt x="5535" y="93026"/>
                    <a:pt x="0" y="86578"/>
                    <a:pt x="0" y="78289"/>
                  </a:cubicBezTo>
                  <a:lnTo>
                    <a:pt x="0" y="18421"/>
                  </a:lnTo>
                  <a:cubicBezTo>
                    <a:pt x="0" y="8289"/>
                    <a:pt x="8302" y="0"/>
                    <a:pt x="184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</p:grpSp>
      <p:sp>
        <p:nvSpPr>
          <p:cNvPr id="13" name="îSliḋe">
            <a:extLst>
              <a:ext uri="{FF2B5EF4-FFF2-40B4-BE49-F238E27FC236}">
                <a16:creationId xmlns:a16="http://schemas.microsoft.com/office/drawing/2014/main" id="{E56FFDB7-B73F-48BF-BF0A-93AE4915ED14}"/>
              </a:ext>
            </a:extLst>
          </p:cNvPr>
          <p:cNvSpPr/>
          <p:nvPr/>
        </p:nvSpPr>
        <p:spPr bwMode="auto">
          <a:xfrm>
            <a:off x="5903754" y="3838171"/>
            <a:ext cx="1949341" cy="392113"/>
          </a:xfrm>
          <a:prstGeom prst="rect">
            <a:avLst/>
          </a:prstGeom>
          <a:noFill/>
          <a:ln w="28575" algn="ctr">
            <a:noFill/>
            <a:round/>
            <a:headEnd/>
            <a:tailEnd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defTabSz="914400"/>
            <a:r>
              <a:rPr lang="zh-CN" altLang="en-US" sz="1600" b="1" kern="0" dirty="0"/>
              <a:t>后端概述</a:t>
            </a:r>
          </a:p>
        </p:txBody>
      </p:sp>
      <p:grpSp>
        <p:nvGrpSpPr>
          <p:cNvPr id="14" name="ísļïḑè">
            <a:extLst>
              <a:ext uri="{FF2B5EF4-FFF2-40B4-BE49-F238E27FC236}">
                <a16:creationId xmlns:a16="http://schemas.microsoft.com/office/drawing/2014/main" id="{819F5B01-295F-4F32-ADDC-A50025E4E7AC}"/>
              </a:ext>
            </a:extLst>
          </p:cNvPr>
          <p:cNvGrpSpPr/>
          <p:nvPr/>
        </p:nvGrpSpPr>
        <p:grpSpPr>
          <a:xfrm>
            <a:off x="6475833" y="2836168"/>
            <a:ext cx="805185" cy="904455"/>
            <a:chOff x="4770590" y="2871502"/>
            <a:chExt cx="805185" cy="904455"/>
          </a:xfrm>
        </p:grpSpPr>
        <p:sp>
          <p:nvSpPr>
            <p:cNvPr id="22" name="îşḻïdé">
              <a:extLst>
                <a:ext uri="{FF2B5EF4-FFF2-40B4-BE49-F238E27FC236}">
                  <a16:creationId xmlns:a16="http://schemas.microsoft.com/office/drawing/2014/main" id="{0E691138-DBFA-4144-9C76-DA4D639BF08D}"/>
                </a:ext>
              </a:extLst>
            </p:cNvPr>
            <p:cNvSpPr/>
            <p:nvPr/>
          </p:nvSpPr>
          <p:spPr bwMode="auto">
            <a:xfrm>
              <a:off x="4770590" y="2871502"/>
              <a:ext cx="805185" cy="904455"/>
            </a:xfrm>
            <a:custGeom>
              <a:avLst/>
              <a:gdLst>
                <a:gd name="T0" fmla="*/ 1488 w 1488"/>
                <a:gd name="T1" fmla="*/ 498 h 1680"/>
                <a:gd name="T2" fmla="*/ 1413 w 1488"/>
                <a:gd name="T3" fmla="*/ 366 h 1680"/>
                <a:gd name="T4" fmla="*/ 820 w 1488"/>
                <a:gd name="T5" fmla="*/ 24 h 1680"/>
                <a:gd name="T6" fmla="*/ 669 w 1488"/>
                <a:gd name="T7" fmla="*/ 24 h 1680"/>
                <a:gd name="T8" fmla="*/ 76 w 1488"/>
                <a:gd name="T9" fmla="*/ 366 h 1680"/>
                <a:gd name="T10" fmla="*/ 0 w 1488"/>
                <a:gd name="T11" fmla="*/ 498 h 1680"/>
                <a:gd name="T12" fmla="*/ 0 w 1488"/>
                <a:gd name="T13" fmla="*/ 1182 h 1680"/>
                <a:gd name="T14" fmla="*/ 76 w 1488"/>
                <a:gd name="T15" fmla="*/ 1314 h 1680"/>
                <a:gd name="T16" fmla="*/ 669 w 1488"/>
                <a:gd name="T17" fmla="*/ 1656 h 1680"/>
                <a:gd name="T18" fmla="*/ 820 w 1488"/>
                <a:gd name="T19" fmla="*/ 1656 h 1680"/>
                <a:gd name="T20" fmla="*/ 1413 w 1488"/>
                <a:gd name="T21" fmla="*/ 1314 h 1680"/>
                <a:gd name="T22" fmla="*/ 1488 w 1488"/>
                <a:gd name="T23" fmla="*/ 1182 h 1680"/>
                <a:gd name="T24" fmla="*/ 1488 w 1488"/>
                <a:gd name="T25" fmla="*/ 498 h 1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8" h="1680">
                  <a:moveTo>
                    <a:pt x="1488" y="498"/>
                  </a:moveTo>
                  <a:cubicBezTo>
                    <a:pt x="1488" y="450"/>
                    <a:pt x="1454" y="390"/>
                    <a:pt x="1413" y="366"/>
                  </a:cubicBezTo>
                  <a:cubicBezTo>
                    <a:pt x="820" y="24"/>
                    <a:pt x="820" y="24"/>
                    <a:pt x="820" y="24"/>
                  </a:cubicBezTo>
                  <a:cubicBezTo>
                    <a:pt x="779" y="0"/>
                    <a:pt x="710" y="0"/>
                    <a:pt x="669" y="24"/>
                  </a:cubicBezTo>
                  <a:cubicBezTo>
                    <a:pt x="76" y="366"/>
                    <a:pt x="76" y="366"/>
                    <a:pt x="76" y="366"/>
                  </a:cubicBezTo>
                  <a:cubicBezTo>
                    <a:pt x="35" y="390"/>
                    <a:pt x="0" y="450"/>
                    <a:pt x="0" y="498"/>
                  </a:cubicBezTo>
                  <a:cubicBezTo>
                    <a:pt x="0" y="1182"/>
                    <a:pt x="0" y="1182"/>
                    <a:pt x="0" y="1182"/>
                  </a:cubicBezTo>
                  <a:cubicBezTo>
                    <a:pt x="0" y="1231"/>
                    <a:pt x="35" y="1289"/>
                    <a:pt x="76" y="1314"/>
                  </a:cubicBezTo>
                  <a:cubicBezTo>
                    <a:pt x="669" y="1656"/>
                    <a:pt x="669" y="1656"/>
                    <a:pt x="669" y="1656"/>
                  </a:cubicBezTo>
                  <a:cubicBezTo>
                    <a:pt x="710" y="1680"/>
                    <a:pt x="779" y="1680"/>
                    <a:pt x="820" y="1656"/>
                  </a:cubicBezTo>
                  <a:cubicBezTo>
                    <a:pt x="1413" y="1314"/>
                    <a:pt x="1413" y="1314"/>
                    <a:pt x="1413" y="1314"/>
                  </a:cubicBezTo>
                  <a:cubicBezTo>
                    <a:pt x="1454" y="1289"/>
                    <a:pt x="1488" y="1231"/>
                    <a:pt x="1488" y="1182"/>
                  </a:cubicBezTo>
                  <a:lnTo>
                    <a:pt x="1488" y="498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3" name="išḷîḑé">
              <a:extLst>
                <a:ext uri="{FF2B5EF4-FFF2-40B4-BE49-F238E27FC236}">
                  <a16:creationId xmlns:a16="http://schemas.microsoft.com/office/drawing/2014/main" id="{E674C267-6BDB-40B1-BCF8-8C0ADD86B83B}"/>
                </a:ext>
              </a:extLst>
            </p:cNvPr>
            <p:cNvSpPr/>
            <p:nvPr/>
          </p:nvSpPr>
          <p:spPr>
            <a:xfrm>
              <a:off x="5011343" y="3212872"/>
              <a:ext cx="323678" cy="375392"/>
            </a:xfrm>
            <a:custGeom>
              <a:avLst/>
              <a:gdLst>
                <a:gd name="connsiteX0" fmla="*/ 319112 w 489849"/>
                <a:gd name="connsiteY0" fmla="*/ 229316 h 568112"/>
                <a:gd name="connsiteX1" fmla="*/ 466776 w 489849"/>
                <a:gd name="connsiteY1" fmla="*/ 229316 h 568112"/>
                <a:gd name="connsiteX2" fmla="*/ 489849 w 489849"/>
                <a:gd name="connsiteY2" fmla="*/ 252332 h 568112"/>
                <a:gd name="connsiteX3" fmla="*/ 488926 w 489849"/>
                <a:gd name="connsiteY3" fmla="*/ 394111 h 568112"/>
                <a:gd name="connsiteX4" fmla="*/ 465854 w 489849"/>
                <a:gd name="connsiteY4" fmla="*/ 417127 h 568112"/>
                <a:gd name="connsiteX5" fmla="*/ 448318 w 489849"/>
                <a:gd name="connsiteY5" fmla="*/ 407920 h 568112"/>
                <a:gd name="connsiteX6" fmla="*/ 440012 w 489849"/>
                <a:gd name="connsiteY6" fmla="*/ 546017 h 568112"/>
                <a:gd name="connsiteX7" fmla="*/ 416017 w 489849"/>
                <a:gd name="connsiteY7" fmla="*/ 568112 h 568112"/>
                <a:gd name="connsiteX8" fmla="*/ 369872 w 489849"/>
                <a:gd name="connsiteY8" fmla="*/ 568112 h 568112"/>
                <a:gd name="connsiteX9" fmla="*/ 345877 w 489849"/>
                <a:gd name="connsiteY9" fmla="*/ 546017 h 568112"/>
                <a:gd name="connsiteX10" fmla="*/ 336648 w 489849"/>
                <a:gd name="connsiteY10" fmla="*/ 407920 h 568112"/>
                <a:gd name="connsiteX11" fmla="*/ 319112 w 489849"/>
                <a:gd name="connsiteY11" fmla="*/ 417127 h 568112"/>
                <a:gd name="connsiteX12" fmla="*/ 296963 w 489849"/>
                <a:gd name="connsiteY12" fmla="*/ 394111 h 568112"/>
                <a:gd name="connsiteX13" fmla="*/ 296040 w 489849"/>
                <a:gd name="connsiteY13" fmla="*/ 252332 h 568112"/>
                <a:gd name="connsiteX14" fmla="*/ 319112 w 489849"/>
                <a:gd name="connsiteY14" fmla="*/ 229316 h 568112"/>
                <a:gd name="connsiteX15" fmla="*/ 218220 w 489849"/>
                <a:gd name="connsiteY15" fmla="*/ 220143 h 568112"/>
                <a:gd name="connsiteX16" fmla="*/ 245442 w 489849"/>
                <a:gd name="connsiteY16" fmla="*/ 247291 h 568112"/>
                <a:gd name="connsiteX17" fmla="*/ 218220 w 489849"/>
                <a:gd name="connsiteY17" fmla="*/ 274439 h 568112"/>
                <a:gd name="connsiteX18" fmla="*/ 190998 w 489849"/>
                <a:gd name="connsiteY18" fmla="*/ 247291 h 568112"/>
                <a:gd name="connsiteX19" fmla="*/ 218220 w 489849"/>
                <a:gd name="connsiteY19" fmla="*/ 220143 h 568112"/>
                <a:gd name="connsiteX20" fmla="*/ 124127 w 489849"/>
                <a:gd name="connsiteY20" fmla="*/ 220143 h 568112"/>
                <a:gd name="connsiteX21" fmla="*/ 151349 w 489849"/>
                <a:gd name="connsiteY21" fmla="*/ 247291 h 568112"/>
                <a:gd name="connsiteX22" fmla="*/ 124127 w 489849"/>
                <a:gd name="connsiteY22" fmla="*/ 274439 h 568112"/>
                <a:gd name="connsiteX23" fmla="*/ 96905 w 489849"/>
                <a:gd name="connsiteY23" fmla="*/ 247291 h 568112"/>
                <a:gd name="connsiteX24" fmla="*/ 124127 w 489849"/>
                <a:gd name="connsiteY24" fmla="*/ 220143 h 568112"/>
                <a:gd name="connsiteX25" fmla="*/ 111618 w 489849"/>
                <a:gd name="connsiteY25" fmla="*/ 137146 h 568112"/>
                <a:gd name="connsiteX26" fmla="*/ 249963 w 489849"/>
                <a:gd name="connsiteY26" fmla="*/ 137146 h 568112"/>
                <a:gd name="connsiteX27" fmla="*/ 267487 w 489849"/>
                <a:gd name="connsiteY27" fmla="*/ 154677 h 568112"/>
                <a:gd name="connsiteX28" fmla="*/ 249963 w 489849"/>
                <a:gd name="connsiteY28" fmla="*/ 172209 h 568112"/>
                <a:gd name="connsiteX29" fmla="*/ 111618 w 489849"/>
                <a:gd name="connsiteY29" fmla="*/ 172209 h 568112"/>
                <a:gd name="connsiteX30" fmla="*/ 94094 w 489849"/>
                <a:gd name="connsiteY30" fmla="*/ 154677 h 568112"/>
                <a:gd name="connsiteX31" fmla="*/ 111618 w 489849"/>
                <a:gd name="connsiteY31" fmla="*/ 137146 h 568112"/>
                <a:gd name="connsiteX32" fmla="*/ 392944 w 489849"/>
                <a:gd name="connsiteY32" fmla="*/ 88472 h 568112"/>
                <a:gd name="connsiteX33" fmla="*/ 455673 w 489849"/>
                <a:gd name="connsiteY33" fmla="*/ 151053 h 568112"/>
                <a:gd name="connsiteX34" fmla="*/ 392944 w 489849"/>
                <a:gd name="connsiteY34" fmla="*/ 213634 h 568112"/>
                <a:gd name="connsiteX35" fmla="*/ 330215 w 489849"/>
                <a:gd name="connsiteY35" fmla="*/ 151053 h 568112"/>
                <a:gd name="connsiteX36" fmla="*/ 392944 w 489849"/>
                <a:gd name="connsiteY36" fmla="*/ 88472 h 568112"/>
                <a:gd name="connsiteX37" fmla="*/ 18450 w 489849"/>
                <a:gd name="connsiteY37" fmla="*/ 0 h 568112"/>
                <a:gd name="connsiteX38" fmla="*/ 404971 w 489849"/>
                <a:gd name="connsiteY38" fmla="*/ 0 h 568112"/>
                <a:gd name="connsiteX39" fmla="*/ 423421 w 489849"/>
                <a:gd name="connsiteY39" fmla="*/ 18421 h 568112"/>
                <a:gd name="connsiteX40" fmla="*/ 423421 w 489849"/>
                <a:gd name="connsiteY40" fmla="*/ 70920 h 568112"/>
                <a:gd name="connsiteX41" fmla="*/ 392056 w 489849"/>
                <a:gd name="connsiteY41" fmla="*/ 64473 h 568112"/>
                <a:gd name="connsiteX42" fmla="*/ 328405 w 489849"/>
                <a:gd name="connsiteY42" fmla="*/ 93947 h 568112"/>
                <a:gd name="connsiteX43" fmla="*/ 58117 w 489849"/>
                <a:gd name="connsiteY43" fmla="*/ 93947 h 568112"/>
                <a:gd name="connsiteX44" fmla="*/ 58117 w 489849"/>
                <a:gd name="connsiteY44" fmla="*/ 299340 h 568112"/>
                <a:gd name="connsiteX45" fmla="*/ 79334 w 489849"/>
                <a:gd name="connsiteY45" fmla="*/ 320524 h 568112"/>
                <a:gd name="connsiteX46" fmla="*/ 273056 w 489849"/>
                <a:gd name="connsiteY46" fmla="*/ 320524 h 568112"/>
                <a:gd name="connsiteX47" fmla="*/ 273056 w 489849"/>
                <a:gd name="connsiteY47" fmla="*/ 367497 h 568112"/>
                <a:gd name="connsiteX48" fmla="*/ 79334 w 489849"/>
                <a:gd name="connsiteY48" fmla="*/ 367497 h 568112"/>
                <a:gd name="connsiteX49" fmla="*/ 11992 w 489849"/>
                <a:gd name="connsiteY49" fmla="*/ 299340 h 568112"/>
                <a:gd name="connsiteX50" fmla="*/ 11992 w 489849"/>
                <a:gd name="connsiteY50" fmla="*/ 95789 h 568112"/>
                <a:gd name="connsiteX51" fmla="*/ 0 w 489849"/>
                <a:gd name="connsiteY51" fmla="*/ 78289 h 568112"/>
                <a:gd name="connsiteX52" fmla="*/ 0 w 489849"/>
                <a:gd name="connsiteY52" fmla="*/ 18421 h 568112"/>
                <a:gd name="connsiteX53" fmla="*/ 18450 w 489849"/>
                <a:gd name="connsiteY53" fmla="*/ 0 h 56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9849" h="568112">
                  <a:moveTo>
                    <a:pt x="319112" y="229316"/>
                  </a:moveTo>
                  <a:cubicBezTo>
                    <a:pt x="329264" y="229316"/>
                    <a:pt x="466776" y="229316"/>
                    <a:pt x="466776" y="229316"/>
                  </a:cubicBezTo>
                  <a:cubicBezTo>
                    <a:pt x="479697" y="229316"/>
                    <a:pt x="489849" y="239443"/>
                    <a:pt x="489849" y="252332"/>
                  </a:cubicBezTo>
                  <a:lnTo>
                    <a:pt x="488926" y="394111"/>
                  </a:lnTo>
                  <a:cubicBezTo>
                    <a:pt x="488926" y="406079"/>
                    <a:pt x="478774" y="417127"/>
                    <a:pt x="465854" y="417127"/>
                  </a:cubicBezTo>
                  <a:cubicBezTo>
                    <a:pt x="459393" y="417127"/>
                    <a:pt x="452933" y="413444"/>
                    <a:pt x="448318" y="407920"/>
                  </a:cubicBezTo>
                  <a:lnTo>
                    <a:pt x="440012" y="546017"/>
                  </a:lnTo>
                  <a:cubicBezTo>
                    <a:pt x="439090" y="558906"/>
                    <a:pt x="428938" y="568112"/>
                    <a:pt x="416017" y="568112"/>
                  </a:cubicBezTo>
                  <a:lnTo>
                    <a:pt x="369872" y="568112"/>
                  </a:lnTo>
                  <a:cubicBezTo>
                    <a:pt x="356951" y="568112"/>
                    <a:pt x="346800" y="558906"/>
                    <a:pt x="345877" y="546017"/>
                  </a:cubicBezTo>
                  <a:lnTo>
                    <a:pt x="336648" y="407920"/>
                  </a:lnTo>
                  <a:cubicBezTo>
                    <a:pt x="332956" y="413444"/>
                    <a:pt x="326496" y="417127"/>
                    <a:pt x="319112" y="417127"/>
                  </a:cubicBezTo>
                  <a:cubicBezTo>
                    <a:pt x="307115" y="417127"/>
                    <a:pt x="296963" y="406079"/>
                    <a:pt x="296963" y="394111"/>
                  </a:cubicBezTo>
                  <a:lnTo>
                    <a:pt x="296040" y="252332"/>
                  </a:lnTo>
                  <a:cubicBezTo>
                    <a:pt x="296040" y="239443"/>
                    <a:pt x="306192" y="229316"/>
                    <a:pt x="319112" y="229316"/>
                  </a:cubicBezTo>
                  <a:close/>
                  <a:moveTo>
                    <a:pt x="218220" y="220143"/>
                  </a:moveTo>
                  <a:cubicBezTo>
                    <a:pt x="233254" y="220143"/>
                    <a:pt x="245442" y="232298"/>
                    <a:pt x="245442" y="247291"/>
                  </a:cubicBezTo>
                  <a:cubicBezTo>
                    <a:pt x="245442" y="262284"/>
                    <a:pt x="233254" y="274439"/>
                    <a:pt x="218220" y="274439"/>
                  </a:cubicBezTo>
                  <a:cubicBezTo>
                    <a:pt x="203186" y="274439"/>
                    <a:pt x="190998" y="262284"/>
                    <a:pt x="190998" y="247291"/>
                  </a:cubicBezTo>
                  <a:cubicBezTo>
                    <a:pt x="190998" y="232298"/>
                    <a:pt x="203186" y="220143"/>
                    <a:pt x="218220" y="220143"/>
                  </a:cubicBezTo>
                  <a:close/>
                  <a:moveTo>
                    <a:pt x="124127" y="220143"/>
                  </a:moveTo>
                  <a:cubicBezTo>
                    <a:pt x="139161" y="220143"/>
                    <a:pt x="151349" y="232298"/>
                    <a:pt x="151349" y="247291"/>
                  </a:cubicBezTo>
                  <a:cubicBezTo>
                    <a:pt x="151349" y="262284"/>
                    <a:pt x="139161" y="274439"/>
                    <a:pt x="124127" y="274439"/>
                  </a:cubicBezTo>
                  <a:cubicBezTo>
                    <a:pt x="109093" y="274439"/>
                    <a:pt x="96905" y="262284"/>
                    <a:pt x="96905" y="247291"/>
                  </a:cubicBezTo>
                  <a:cubicBezTo>
                    <a:pt x="96905" y="232298"/>
                    <a:pt x="109093" y="220143"/>
                    <a:pt x="124127" y="220143"/>
                  </a:cubicBezTo>
                  <a:close/>
                  <a:moveTo>
                    <a:pt x="111618" y="137146"/>
                  </a:moveTo>
                  <a:lnTo>
                    <a:pt x="249963" y="137146"/>
                  </a:lnTo>
                  <a:cubicBezTo>
                    <a:pt x="259186" y="137146"/>
                    <a:pt x="267487" y="144528"/>
                    <a:pt x="267487" y="154677"/>
                  </a:cubicBezTo>
                  <a:cubicBezTo>
                    <a:pt x="267487" y="164827"/>
                    <a:pt x="259186" y="172209"/>
                    <a:pt x="249963" y="172209"/>
                  </a:cubicBezTo>
                  <a:lnTo>
                    <a:pt x="111618" y="172209"/>
                  </a:lnTo>
                  <a:cubicBezTo>
                    <a:pt x="101472" y="172209"/>
                    <a:pt x="94094" y="163905"/>
                    <a:pt x="94094" y="154677"/>
                  </a:cubicBezTo>
                  <a:cubicBezTo>
                    <a:pt x="94094" y="144528"/>
                    <a:pt x="101472" y="137146"/>
                    <a:pt x="111618" y="137146"/>
                  </a:cubicBezTo>
                  <a:close/>
                  <a:moveTo>
                    <a:pt x="392944" y="88472"/>
                  </a:moveTo>
                  <a:cubicBezTo>
                    <a:pt x="427588" y="88472"/>
                    <a:pt x="455673" y="116490"/>
                    <a:pt x="455673" y="151053"/>
                  </a:cubicBezTo>
                  <a:cubicBezTo>
                    <a:pt x="455673" y="185616"/>
                    <a:pt x="427588" y="213634"/>
                    <a:pt x="392944" y="213634"/>
                  </a:cubicBezTo>
                  <a:cubicBezTo>
                    <a:pt x="358300" y="213634"/>
                    <a:pt x="330215" y="185616"/>
                    <a:pt x="330215" y="151053"/>
                  </a:cubicBezTo>
                  <a:cubicBezTo>
                    <a:pt x="330215" y="116490"/>
                    <a:pt x="358300" y="88472"/>
                    <a:pt x="392944" y="88472"/>
                  </a:cubicBezTo>
                  <a:close/>
                  <a:moveTo>
                    <a:pt x="18450" y="0"/>
                  </a:moveTo>
                  <a:lnTo>
                    <a:pt x="404971" y="0"/>
                  </a:lnTo>
                  <a:cubicBezTo>
                    <a:pt x="415119" y="0"/>
                    <a:pt x="423421" y="8289"/>
                    <a:pt x="423421" y="18421"/>
                  </a:cubicBezTo>
                  <a:lnTo>
                    <a:pt x="423421" y="70920"/>
                  </a:lnTo>
                  <a:cubicBezTo>
                    <a:pt x="414196" y="67236"/>
                    <a:pt x="403126" y="64473"/>
                    <a:pt x="392056" y="64473"/>
                  </a:cubicBezTo>
                  <a:cubicBezTo>
                    <a:pt x="367149" y="64473"/>
                    <a:pt x="344087" y="75526"/>
                    <a:pt x="328405" y="93947"/>
                  </a:cubicBezTo>
                  <a:lnTo>
                    <a:pt x="58117" y="93947"/>
                  </a:lnTo>
                  <a:lnTo>
                    <a:pt x="58117" y="299340"/>
                  </a:lnTo>
                  <a:cubicBezTo>
                    <a:pt x="58117" y="311313"/>
                    <a:pt x="68264" y="320524"/>
                    <a:pt x="79334" y="320524"/>
                  </a:cubicBezTo>
                  <a:lnTo>
                    <a:pt x="273056" y="320524"/>
                  </a:lnTo>
                  <a:lnTo>
                    <a:pt x="273056" y="367497"/>
                  </a:lnTo>
                  <a:lnTo>
                    <a:pt x="79334" y="367497"/>
                  </a:lnTo>
                  <a:cubicBezTo>
                    <a:pt x="42434" y="367497"/>
                    <a:pt x="11992" y="337103"/>
                    <a:pt x="11992" y="299340"/>
                  </a:cubicBezTo>
                  <a:lnTo>
                    <a:pt x="11992" y="95789"/>
                  </a:lnTo>
                  <a:cubicBezTo>
                    <a:pt x="5535" y="93026"/>
                    <a:pt x="0" y="86578"/>
                    <a:pt x="0" y="78289"/>
                  </a:cubicBezTo>
                  <a:lnTo>
                    <a:pt x="0" y="18421"/>
                  </a:lnTo>
                  <a:cubicBezTo>
                    <a:pt x="0" y="8289"/>
                    <a:pt x="8302" y="0"/>
                    <a:pt x="184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i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iśļiḋê">
            <a:extLst>
              <a:ext uri="{FF2B5EF4-FFF2-40B4-BE49-F238E27FC236}">
                <a16:creationId xmlns:a16="http://schemas.microsoft.com/office/drawing/2014/main" id="{1153C88B-4DB6-4EF4-970B-EED0F28D37F1}"/>
              </a:ext>
            </a:extLst>
          </p:cNvPr>
          <p:cNvSpPr/>
          <p:nvPr/>
        </p:nvSpPr>
        <p:spPr bwMode="auto">
          <a:xfrm>
            <a:off x="8127868" y="3838171"/>
            <a:ext cx="1949341" cy="392113"/>
          </a:xfrm>
          <a:prstGeom prst="rect">
            <a:avLst/>
          </a:prstGeom>
          <a:noFill/>
          <a:ln w="28575" algn="ctr">
            <a:noFill/>
            <a:round/>
            <a:headEnd/>
            <a:tailEnd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defTabSz="914400"/>
            <a:r>
              <a:rPr lang="zh-CN" altLang="en-US" sz="1600" b="1" kern="0" dirty="0"/>
              <a:t>现场展示</a:t>
            </a:r>
          </a:p>
        </p:txBody>
      </p:sp>
      <p:grpSp>
        <p:nvGrpSpPr>
          <p:cNvPr id="16" name="îSľíḓê">
            <a:extLst>
              <a:ext uri="{FF2B5EF4-FFF2-40B4-BE49-F238E27FC236}">
                <a16:creationId xmlns:a16="http://schemas.microsoft.com/office/drawing/2014/main" id="{C6AC52B0-8FD2-44A3-A499-A86F2A9DBC2D}"/>
              </a:ext>
            </a:extLst>
          </p:cNvPr>
          <p:cNvGrpSpPr/>
          <p:nvPr/>
        </p:nvGrpSpPr>
        <p:grpSpPr>
          <a:xfrm>
            <a:off x="8699947" y="2836168"/>
            <a:ext cx="805185" cy="904455"/>
            <a:chOff x="6616226" y="2871502"/>
            <a:chExt cx="805185" cy="904455"/>
          </a:xfrm>
        </p:grpSpPr>
        <p:sp>
          <p:nvSpPr>
            <p:cNvPr id="20" name="iś1ïdê">
              <a:extLst>
                <a:ext uri="{FF2B5EF4-FFF2-40B4-BE49-F238E27FC236}">
                  <a16:creationId xmlns:a16="http://schemas.microsoft.com/office/drawing/2014/main" id="{30FA17C7-6159-4CA3-8EEA-D35D178097D9}"/>
                </a:ext>
              </a:extLst>
            </p:cNvPr>
            <p:cNvSpPr/>
            <p:nvPr/>
          </p:nvSpPr>
          <p:spPr bwMode="auto">
            <a:xfrm>
              <a:off x="6616226" y="2871502"/>
              <a:ext cx="805185" cy="904455"/>
            </a:xfrm>
            <a:custGeom>
              <a:avLst/>
              <a:gdLst>
                <a:gd name="T0" fmla="*/ 1488 w 1488"/>
                <a:gd name="T1" fmla="*/ 498 h 1680"/>
                <a:gd name="T2" fmla="*/ 1413 w 1488"/>
                <a:gd name="T3" fmla="*/ 366 h 1680"/>
                <a:gd name="T4" fmla="*/ 820 w 1488"/>
                <a:gd name="T5" fmla="*/ 24 h 1680"/>
                <a:gd name="T6" fmla="*/ 669 w 1488"/>
                <a:gd name="T7" fmla="*/ 24 h 1680"/>
                <a:gd name="T8" fmla="*/ 76 w 1488"/>
                <a:gd name="T9" fmla="*/ 366 h 1680"/>
                <a:gd name="T10" fmla="*/ 0 w 1488"/>
                <a:gd name="T11" fmla="*/ 498 h 1680"/>
                <a:gd name="T12" fmla="*/ 0 w 1488"/>
                <a:gd name="T13" fmla="*/ 1182 h 1680"/>
                <a:gd name="T14" fmla="*/ 76 w 1488"/>
                <a:gd name="T15" fmla="*/ 1314 h 1680"/>
                <a:gd name="T16" fmla="*/ 669 w 1488"/>
                <a:gd name="T17" fmla="*/ 1656 h 1680"/>
                <a:gd name="T18" fmla="*/ 820 w 1488"/>
                <a:gd name="T19" fmla="*/ 1656 h 1680"/>
                <a:gd name="T20" fmla="*/ 1413 w 1488"/>
                <a:gd name="T21" fmla="*/ 1314 h 1680"/>
                <a:gd name="T22" fmla="*/ 1488 w 1488"/>
                <a:gd name="T23" fmla="*/ 1182 h 1680"/>
                <a:gd name="T24" fmla="*/ 1488 w 1488"/>
                <a:gd name="T25" fmla="*/ 498 h 1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8" h="1680">
                  <a:moveTo>
                    <a:pt x="1488" y="498"/>
                  </a:moveTo>
                  <a:cubicBezTo>
                    <a:pt x="1488" y="450"/>
                    <a:pt x="1454" y="390"/>
                    <a:pt x="1413" y="366"/>
                  </a:cubicBezTo>
                  <a:cubicBezTo>
                    <a:pt x="820" y="24"/>
                    <a:pt x="820" y="24"/>
                    <a:pt x="820" y="24"/>
                  </a:cubicBezTo>
                  <a:cubicBezTo>
                    <a:pt x="779" y="0"/>
                    <a:pt x="710" y="0"/>
                    <a:pt x="669" y="24"/>
                  </a:cubicBezTo>
                  <a:cubicBezTo>
                    <a:pt x="76" y="366"/>
                    <a:pt x="76" y="366"/>
                    <a:pt x="76" y="366"/>
                  </a:cubicBezTo>
                  <a:cubicBezTo>
                    <a:pt x="35" y="390"/>
                    <a:pt x="0" y="450"/>
                    <a:pt x="0" y="498"/>
                  </a:cubicBezTo>
                  <a:cubicBezTo>
                    <a:pt x="0" y="1182"/>
                    <a:pt x="0" y="1182"/>
                    <a:pt x="0" y="1182"/>
                  </a:cubicBezTo>
                  <a:cubicBezTo>
                    <a:pt x="0" y="1231"/>
                    <a:pt x="35" y="1289"/>
                    <a:pt x="76" y="1314"/>
                  </a:cubicBezTo>
                  <a:cubicBezTo>
                    <a:pt x="669" y="1656"/>
                    <a:pt x="669" y="1656"/>
                    <a:pt x="669" y="1656"/>
                  </a:cubicBezTo>
                  <a:cubicBezTo>
                    <a:pt x="710" y="1680"/>
                    <a:pt x="779" y="1680"/>
                    <a:pt x="820" y="1656"/>
                  </a:cubicBezTo>
                  <a:cubicBezTo>
                    <a:pt x="1413" y="1314"/>
                    <a:pt x="1413" y="1314"/>
                    <a:pt x="1413" y="1314"/>
                  </a:cubicBezTo>
                  <a:cubicBezTo>
                    <a:pt x="1454" y="1289"/>
                    <a:pt x="1488" y="1231"/>
                    <a:pt x="1488" y="1182"/>
                  </a:cubicBezTo>
                  <a:lnTo>
                    <a:pt x="1488" y="498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1" name="isḻiḓè">
              <a:extLst>
                <a:ext uri="{FF2B5EF4-FFF2-40B4-BE49-F238E27FC236}">
                  <a16:creationId xmlns:a16="http://schemas.microsoft.com/office/drawing/2014/main" id="{0FAC758E-10C0-4B7A-A64A-721B12E42D19}"/>
                </a:ext>
              </a:extLst>
            </p:cNvPr>
            <p:cNvSpPr/>
            <p:nvPr/>
          </p:nvSpPr>
          <p:spPr>
            <a:xfrm>
              <a:off x="6856979" y="3212872"/>
              <a:ext cx="323678" cy="375392"/>
            </a:xfrm>
            <a:custGeom>
              <a:avLst/>
              <a:gdLst>
                <a:gd name="connsiteX0" fmla="*/ 319112 w 489849"/>
                <a:gd name="connsiteY0" fmla="*/ 229316 h 568112"/>
                <a:gd name="connsiteX1" fmla="*/ 466776 w 489849"/>
                <a:gd name="connsiteY1" fmla="*/ 229316 h 568112"/>
                <a:gd name="connsiteX2" fmla="*/ 489849 w 489849"/>
                <a:gd name="connsiteY2" fmla="*/ 252332 h 568112"/>
                <a:gd name="connsiteX3" fmla="*/ 488926 w 489849"/>
                <a:gd name="connsiteY3" fmla="*/ 394111 h 568112"/>
                <a:gd name="connsiteX4" fmla="*/ 465854 w 489849"/>
                <a:gd name="connsiteY4" fmla="*/ 417127 h 568112"/>
                <a:gd name="connsiteX5" fmla="*/ 448318 w 489849"/>
                <a:gd name="connsiteY5" fmla="*/ 407920 h 568112"/>
                <a:gd name="connsiteX6" fmla="*/ 440012 w 489849"/>
                <a:gd name="connsiteY6" fmla="*/ 546017 h 568112"/>
                <a:gd name="connsiteX7" fmla="*/ 416017 w 489849"/>
                <a:gd name="connsiteY7" fmla="*/ 568112 h 568112"/>
                <a:gd name="connsiteX8" fmla="*/ 369872 w 489849"/>
                <a:gd name="connsiteY8" fmla="*/ 568112 h 568112"/>
                <a:gd name="connsiteX9" fmla="*/ 345877 w 489849"/>
                <a:gd name="connsiteY9" fmla="*/ 546017 h 568112"/>
                <a:gd name="connsiteX10" fmla="*/ 336648 w 489849"/>
                <a:gd name="connsiteY10" fmla="*/ 407920 h 568112"/>
                <a:gd name="connsiteX11" fmla="*/ 319112 w 489849"/>
                <a:gd name="connsiteY11" fmla="*/ 417127 h 568112"/>
                <a:gd name="connsiteX12" fmla="*/ 296963 w 489849"/>
                <a:gd name="connsiteY12" fmla="*/ 394111 h 568112"/>
                <a:gd name="connsiteX13" fmla="*/ 296040 w 489849"/>
                <a:gd name="connsiteY13" fmla="*/ 252332 h 568112"/>
                <a:gd name="connsiteX14" fmla="*/ 319112 w 489849"/>
                <a:gd name="connsiteY14" fmla="*/ 229316 h 568112"/>
                <a:gd name="connsiteX15" fmla="*/ 218220 w 489849"/>
                <a:gd name="connsiteY15" fmla="*/ 220143 h 568112"/>
                <a:gd name="connsiteX16" fmla="*/ 245442 w 489849"/>
                <a:gd name="connsiteY16" fmla="*/ 247291 h 568112"/>
                <a:gd name="connsiteX17" fmla="*/ 218220 w 489849"/>
                <a:gd name="connsiteY17" fmla="*/ 274439 h 568112"/>
                <a:gd name="connsiteX18" fmla="*/ 190998 w 489849"/>
                <a:gd name="connsiteY18" fmla="*/ 247291 h 568112"/>
                <a:gd name="connsiteX19" fmla="*/ 218220 w 489849"/>
                <a:gd name="connsiteY19" fmla="*/ 220143 h 568112"/>
                <a:gd name="connsiteX20" fmla="*/ 124127 w 489849"/>
                <a:gd name="connsiteY20" fmla="*/ 220143 h 568112"/>
                <a:gd name="connsiteX21" fmla="*/ 151349 w 489849"/>
                <a:gd name="connsiteY21" fmla="*/ 247291 h 568112"/>
                <a:gd name="connsiteX22" fmla="*/ 124127 w 489849"/>
                <a:gd name="connsiteY22" fmla="*/ 274439 h 568112"/>
                <a:gd name="connsiteX23" fmla="*/ 96905 w 489849"/>
                <a:gd name="connsiteY23" fmla="*/ 247291 h 568112"/>
                <a:gd name="connsiteX24" fmla="*/ 124127 w 489849"/>
                <a:gd name="connsiteY24" fmla="*/ 220143 h 568112"/>
                <a:gd name="connsiteX25" fmla="*/ 111618 w 489849"/>
                <a:gd name="connsiteY25" fmla="*/ 137146 h 568112"/>
                <a:gd name="connsiteX26" fmla="*/ 249963 w 489849"/>
                <a:gd name="connsiteY26" fmla="*/ 137146 h 568112"/>
                <a:gd name="connsiteX27" fmla="*/ 267487 w 489849"/>
                <a:gd name="connsiteY27" fmla="*/ 154677 h 568112"/>
                <a:gd name="connsiteX28" fmla="*/ 249963 w 489849"/>
                <a:gd name="connsiteY28" fmla="*/ 172209 h 568112"/>
                <a:gd name="connsiteX29" fmla="*/ 111618 w 489849"/>
                <a:gd name="connsiteY29" fmla="*/ 172209 h 568112"/>
                <a:gd name="connsiteX30" fmla="*/ 94094 w 489849"/>
                <a:gd name="connsiteY30" fmla="*/ 154677 h 568112"/>
                <a:gd name="connsiteX31" fmla="*/ 111618 w 489849"/>
                <a:gd name="connsiteY31" fmla="*/ 137146 h 568112"/>
                <a:gd name="connsiteX32" fmla="*/ 392944 w 489849"/>
                <a:gd name="connsiteY32" fmla="*/ 88472 h 568112"/>
                <a:gd name="connsiteX33" fmla="*/ 455673 w 489849"/>
                <a:gd name="connsiteY33" fmla="*/ 151053 h 568112"/>
                <a:gd name="connsiteX34" fmla="*/ 392944 w 489849"/>
                <a:gd name="connsiteY34" fmla="*/ 213634 h 568112"/>
                <a:gd name="connsiteX35" fmla="*/ 330215 w 489849"/>
                <a:gd name="connsiteY35" fmla="*/ 151053 h 568112"/>
                <a:gd name="connsiteX36" fmla="*/ 392944 w 489849"/>
                <a:gd name="connsiteY36" fmla="*/ 88472 h 568112"/>
                <a:gd name="connsiteX37" fmla="*/ 18450 w 489849"/>
                <a:gd name="connsiteY37" fmla="*/ 0 h 568112"/>
                <a:gd name="connsiteX38" fmla="*/ 404971 w 489849"/>
                <a:gd name="connsiteY38" fmla="*/ 0 h 568112"/>
                <a:gd name="connsiteX39" fmla="*/ 423421 w 489849"/>
                <a:gd name="connsiteY39" fmla="*/ 18421 h 568112"/>
                <a:gd name="connsiteX40" fmla="*/ 423421 w 489849"/>
                <a:gd name="connsiteY40" fmla="*/ 70920 h 568112"/>
                <a:gd name="connsiteX41" fmla="*/ 392056 w 489849"/>
                <a:gd name="connsiteY41" fmla="*/ 64473 h 568112"/>
                <a:gd name="connsiteX42" fmla="*/ 328405 w 489849"/>
                <a:gd name="connsiteY42" fmla="*/ 93947 h 568112"/>
                <a:gd name="connsiteX43" fmla="*/ 58117 w 489849"/>
                <a:gd name="connsiteY43" fmla="*/ 93947 h 568112"/>
                <a:gd name="connsiteX44" fmla="*/ 58117 w 489849"/>
                <a:gd name="connsiteY44" fmla="*/ 299340 h 568112"/>
                <a:gd name="connsiteX45" fmla="*/ 79334 w 489849"/>
                <a:gd name="connsiteY45" fmla="*/ 320524 h 568112"/>
                <a:gd name="connsiteX46" fmla="*/ 273056 w 489849"/>
                <a:gd name="connsiteY46" fmla="*/ 320524 h 568112"/>
                <a:gd name="connsiteX47" fmla="*/ 273056 w 489849"/>
                <a:gd name="connsiteY47" fmla="*/ 367497 h 568112"/>
                <a:gd name="connsiteX48" fmla="*/ 79334 w 489849"/>
                <a:gd name="connsiteY48" fmla="*/ 367497 h 568112"/>
                <a:gd name="connsiteX49" fmla="*/ 11992 w 489849"/>
                <a:gd name="connsiteY49" fmla="*/ 299340 h 568112"/>
                <a:gd name="connsiteX50" fmla="*/ 11992 w 489849"/>
                <a:gd name="connsiteY50" fmla="*/ 95789 h 568112"/>
                <a:gd name="connsiteX51" fmla="*/ 0 w 489849"/>
                <a:gd name="connsiteY51" fmla="*/ 78289 h 568112"/>
                <a:gd name="connsiteX52" fmla="*/ 0 w 489849"/>
                <a:gd name="connsiteY52" fmla="*/ 18421 h 568112"/>
                <a:gd name="connsiteX53" fmla="*/ 18450 w 489849"/>
                <a:gd name="connsiteY53" fmla="*/ 0 h 56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9849" h="568112">
                  <a:moveTo>
                    <a:pt x="319112" y="229316"/>
                  </a:moveTo>
                  <a:cubicBezTo>
                    <a:pt x="329264" y="229316"/>
                    <a:pt x="466776" y="229316"/>
                    <a:pt x="466776" y="229316"/>
                  </a:cubicBezTo>
                  <a:cubicBezTo>
                    <a:pt x="479697" y="229316"/>
                    <a:pt x="489849" y="239443"/>
                    <a:pt x="489849" y="252332"/>
                  </a:cubicBezTo>
                  <a:lnTo>
                    <a:pt x="488926" y="394111"/>
                  </a:lnTo>
                  <a:cubicBezTo>
                    <a:pt x="488926" y="406079"/>
                    <a:pt x="478774" y="417127"/>
                    <a:pt x="465854" y="417127"/>
                  </a:cubicBezTo>
                  <a:cubicBezTo>
                    <a:pt x="459393" y="417127"/>
                    <a:pt x="452933" y="413444"/>
                    <a:pt x="448318" y="407920"/>
                  </a:cubicBezTo>
                  <a:lnTo>
                    <a:pt x="440012" y="546017"/>
                  </a:lnTo>
                  <a:cubicBezTo>
                    <a:pt x="439090" y="558906"/>
                    <a:pt x="428938" y="568112"/>
                    <a:pt x="416017" y="568112"/>
                  </a:cubicBezTo>
                  <a:lnTo>
                    <a:pt x="369872" y="568112"/>
                  </a:lnTo>
                  <a:cubicBezTo>
                    <a:pt x="356951" y="568112"/>
                    <a:pt x="346800" y="558906"/>
                    <a:pt x="345877" y="546017"/>
                  </a:cubicBezTo>
                  <a:lnTo>
                    <a:pt x="336648" y="407920"/>
                  </a:lnTo>
                  <a:cubicBezTo>
                    <a:pt x="332956" y="413444"/>
                    <a:pt x="326496" y="417127"/>
                    <a:pt x="319112" y="417127"/>
                  </a:cubicBezTo>
                  <a:cubicBezTo>
                    <a:pt x="307115" y="417127"/>
                    <a:pt x="296963" y="406079"/>
                    <a:pt x="296963" y="394111"/>
                  </a:cubicBezTo>
                  <a:lnTo>
                    <a:pt x="296040" y="252332"/>
                  </a:lnTo>
                  <a:cubicBezTo>
                    <a:pt x="296040" y="239443"/>
                    <a:pt x="306192" y="229316"/>
                    <a:pt x="319112" y="229316"/>
                  </a:cubicBezTo>
                  <a:close/>
                  <a:moveTo>
                    <a:pt x="218220" y="220143"/>
                  </a:moveTo>
                  <a:cubicBezTo>
                    <a:pt x="233254" y="220143"/>
                    <a:pt x="245442" y="232298"/>
                    <a:pt x="245442" y="247291"/>
                  </a:cubicBezTo>
                  <a:cubicBezTo>
                    <a:pt x="245442" y="262284"/>
                    <a:pt x="233254" y="274439"/>
                    <a:pt x="218220" y="274439"/>
                  </a:cubicBezTo>
                  <a:cubicBezTo>
                    <a:pt x="203186" y="274439"/>
                    <a:pt x="190998" y="262284"/>
                    <a:pt x="190998" y="247291"/>
                  </a:cubicBezTo>
                  <a:cubicBezTo>
                    <a:pt x="190998" y="232298"/>
                    <a:pt x="203186" y="220143"/>
                    <a:pt x="218220" y="220143"/>
                  </a:cubicBezTo>
                  <a:close/>
                  <a:moveTo>
                    <a:pt x="124127" y="220143"/>
                  </a:moveTo>
                  <a:cubicBezTo>
                    <a:pt x="139161" y="220143"/>
                    <a:pt x="151349" y="232298"/>
                    <a:pt x="151349" y="247291"/>
                  </a:cubicBezTo>
                  <a:cubicBezTo>
                    <a:pt x="151349" y="262284"/>
                    <a:pt x="139161" y="274439"/>
                    <a:pt x="124127" y="274439"/>
                  </a:cubicBezTo>
                  <a:cubicBezTo>
                    <a:pt x="109093" y="274439"/>
                    <a:pt x="96905" y="262284"/>
                    <a:pt x="96905" y="247291"/>
                  </a:cubicBezTo>
                  <a:cubicBezTo>
                    <a:pt x="96905" y="232298"/>
                    <a:pt x="109093" y="220143"/>
                    <a:pt x="124127" y="220143"/>
                  </a:cubicBezTo>
                  <a:close/>
                  <a:moveTo>
                    <a:pt x="111618" y="137146"/>
                  </a:moveTo>
                  <a:lnTo>
                    <a:pt x="249963" y="137146"/>
                  </a:lnTo>
                  <a:cubicBezTo>
                    <a:pt x="259186" y="137146"/>
                    <a:pt x="267487" y="144528"/>
                    <a:pt x="267487" y="154677"/>
                  </a:cubicBezTo>
                  <a:cubicBezTo>
                    <a:pt x="267487" y="164827"/>
                    <a:pt x="259186" y="172209"/>
                    <a:pt x="249963" y="172209"/>
                  </a:cubicBezTo>
                  <a:lnTo>
                    <a:pt x="111618" y="172209"/>
                  </a:lnTo>
                  <a:cubicBezTo>
                    <a:pt x="101472" y="172209"/>
                    <a:pt x="94094" y="163905"/>
                    <a:pt x="94094" y="154677"/>
                  </a:cubicBezTo>
                  <a:cubicBezTo>
                    <a:pt x="94094" y="144528"/>
                    <a:pt x="101472" y="137146"/>
                    <a:pt x="111618" y="137146"/>
                  </a:cubicBezTo>
                  <a:close/>
                  <a:moveTo>
                    <a:pt x="392944" y="88472"/>
                  </a:moveTo>
                  <a:cubicBezTo>
                    <a:pt x="427588" y="88472"/>
                    <a:pt x="455673" y="116490"/>
                    <a:pt x="455673" y="151053"/>
                  </a:cubicBezTo>
                  <a:cubicBezTo>
                    <a:pt x="455673" y="185616"/>
                    <a:pt x="427588" y="213634"/>
                    <a:pt x="392944" y="213634"/>
                  </a:cubicBezTo>
                  <a:cubicBezTo>
                    <a:pt x="358300" y="213634"/>
                    <a:pt x="330215" y="185616"/>
                    <a:pt x="330215" y="151053"/>
                  </a:cubicBezTo>
                  <a:cubicBezTo>
                    <a:pt x="330215" y="116490"/>
                    <a:pt x="358300" y="88472"/>
                    <a:pt x="392944" y="88472"/>
                  </a:cubicBezTo>
                  <a:close/>
                  <a:moveTo>
                    <a:pt x="18450" y="0"/>
                  </a:moveTo>
                  <a:lnTo>
                    <a:pt x="404971" y="0"/>
                  </a:lnTo>
                  <a:cubicBezTo>
                    <a:pt x="415119" y="0"/>
                    <a:pt x="423421" y="8289"/>
                    <a:pt x="423421" y="18421"/>
                  </a:cubicBezTo>
                  <a:lnTo>
                    <a:pt x="423421" y="70920"/>
                  </a:lnTo>
                  <a:cubicBezTo>
                    <a:pt x="414196" y="67236"/>
                    <a:pt x="403126" y="64473"/>
                    <a:pt x="392056" y="64473"/>
                  </a:cubicBezTo>
                  <a:cubicBezTo>
                    <a:pt x="367149" y="64473"/>
                    <a:pt x="344087" y="75526"/>
                    <a:pt x="328405" y="93947"/>
                  </a:cubicBezTo>
                  <a:lnTo>
                    <a:pt x="58117" y="93947"/>
                  </a:lnTo>
                  <a:lnTo>
                    <a:pt x="58117" y="299340"/>
                  </a:lnTo>
                  <a:cubicBezTo>
                    <a:pt x="58117" y="311313"/>
                    <a:pt x="68264" y="320524"/>
                    <a:pt x="79334" y="320524"/>
                  </a:cubicBezTo>
                  <a:lnTo>
                    <a:pt x="273056" y="320524"/>
                  </a:lnTo>
                  <a:lnTo>
                    <a:pt x="273056" y="367497"/>
                  </a:lnTo>
                  <a:lnTo>
                    <a:pt x="79334" y="367497"/>
                  </a:lnTo>
                  <a:cubicBezTo>
                    <a:pt x="42434" y="367497"/>
                    <a:pt x="11992" y="337103"/>
                    <a:pt x="11992" y="299340"/>
                  </a:cubicBezTo>
                  <a:lnTo>
                    <a:pt x="11992" y="95789"/>
                  </a:lnTo>
                  <a:cubicBezTo>
                    <a:pt x="5535" y="93026"/>
                    <a:pt x="0" y="86578"/>
                    <a:pt x="0" y="78289"/>
                  </a:cubicBezTo>
                  <a:lnTo>
                    <a:pt x="0" y="18421"/>
                  </a:lnTo>
                  <a:cubicBezTo>
                    <a:pt x="0" y="8289"/>
                    <a:pt x="8302" y="0"/>
                    <a:pt x="184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i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îṡḷïḑé">
            <a:extLst>
              <a:ext uri="{FF2B5EF4-FFF2-40B4-BE49-F238E27FC236}">
                <a16:creationId xmlns:a16="http://schemas.microsoft.com/office/drawing/2014/main" id="{4F9D21BB-D7F4-4E62-9351-67B55110EBA5}"/>
              </a:ext>
            </a:extLst>
          </p:cNvPr>
          <p:cNvSpPr/>
          <p:nvPr/>
        </p:nvSpPr>
        <p:spPr bwMode="auto">
          <a:xfrm>
            <a:off x="3938768" y="2292483"/>
            <a:ext cx="1431084" cy="392113"/>
          </a:xfrm>
          <a:prstGeom prst="rect">
            <a:avLst/>
          </a:prstGeom>
          <a:noFill/>
          <a:ln w="28575" algn="ctr">
            <a:noFill/>
            <a:round/>
            <a:headEnd/>
            <a:tailEnd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defTabSz="914400"/>
            <a:r>
              <a:rPr lang="en-US" altLang="zh-CN" sz="1600" i="1" u="sng" kern="0" dirty="0"/>
              <a:t>02</a:t>
            </a:r>
            <a:endParaRPr lang="zh-CN" altLang="en-US" sz="1600" i="1" u="sng" kern="0" dirty="0"/>
          </a:p>
        </p:txBody>
      </p:sp>
      <p:sp>
        <p:nvSpPr>
          <p:cNvPr id="18" name="îşļiḍe">
            <a:extLst>
              <a:ext uri="{FF2B5EF4-FFF2-40B4-BE49-F238E27FC236}">
                <a16:creationId xmlns:a16="http://schemas.microsoft.com/office/drawing/2014/main" id="{A8298C5C-E76C-43E6-A88A-6B98B778463B}"/>
              </a:ext>
            </a:extLst>
          </p:cNvPr>
          <p:cNvSpPr/>
          <p:nvPr/>
        </p:nvSpPr>
        <p:spPr bwMode="auto">
          <a:xfrm>
            <a:off x="6162881" y="2292483"/>
            <a:ext cx="1431084" cy="392113"/>
          </a:xfrm>
          <a:prstGeom prst="rect">
            <a:avLst/>
          </a:prstGeom>
          <a:noFill/>
          <a:ln w="28575" algn="ctr">
            <a:noFill/>
            <a:round/>
            <a:headEnd/>
            <a:tailEnd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defTabSz="914400"/>
            <a:r>
              <a:rPr lang="en-US" altLang="zh-CN" sz="1600" i="1" u="sng" kern="0"/>
              <a:t>03</a:t>
            </a:r>
            <a:endParaRPr lang="zh-CN" altLang="en-US" sz="1600" i="1" u="sng" kern="0" dirty="0"/>
          </a:p>
        </p:txBody>
      </p:sp>
      <p:sp>
        <p:nvSpPr>
          <p:cNvPr id="19" name="ïṥḻîḍè">
            <a:extLst>
              <a:ext uri="{FF2B5EF4-FFF2-40B4-BE49-F238E27FC236}">
                <a16:creationId xmlns:a16="http://schemas.microsoft.com/office/drawing/2014/main" id="{E05611B7-B380-43DF-8168-B6B17A529EAC}"/>
              </a:ext>
            </a:extLst>
          </p:cNvPr>
          <p:cNvSpPr/>
          <p:nvPr/>
        </p:nvSpPr>
        <p:spPr bwMode="auto">
          <a:xfrm>
            <a:off x="8386994" y="2292483"/>
            <a:ext cx="1431084" cy="392113"/>
          </a:xfrm>
          <a:prstGeom prst="rect">
            <a:avLst/>
          </a:prstGeom>
          <a:noFill/>
          <a:ln w="28575" algn="ctr">
            <a:noFill/>
            <a:round/>
            <a:headEnd/>
            <a:tailEnd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defTabSz="914400"/>
            <a:r>
              <a:rPr lang="en-US" altLang="zh-CN" sz="1600" i="1" u="sng" kern="0"/>
              <a:t>04</a:t>
            </a:r>
            <a:endParaRPr lang="zh-CN" altLang="en-US" sz="1600" i="1" u="sng" kern="0" dirty="0"/>
          </a:p>
        </p:txBody>
      </p:sp>
    </p:spTree>
    <p:extLst>
      <p:ext uri="{BB962C8B-B14F-4D97-AF65-F5344CB8AC3E}">
        <p14:creationId xmlns:p14="http://schemas.microsoft.com/office/powerpoint/2010/main" val="1726346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内容占位符 4" descr="桌子上的水果蛋糕&#10;&#10;中度可信度描述已自动生成">
            <a:extLst>
              <a:ext uri="{FF2B5EF4-FFF2-40B4-BE49-F238E27FC236}">
                <a16:creationId xmlns:a16="http://schemas.microsoft.com/office/drawing/2014/main" id="{F520BF94-DE10-4908-B6B9-EE2A5A667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10" r="-1" b="-1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4835C83-DF98-4091-B7EA-24114F22A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0" y="1346268"/>
            <a:ext cx="7810500" cy="3125338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7200" spc="150">
                <a:solidFill>
                  <a:schemeClr val="tx1">
                    <a:lumMod val="85000"/>
                    <a:lumOff val="15000"/>
                  </a:schemeClr>
                </a:solidFill>
              </a:rPr>
              <a:t>后端概述</a:t>
            </a:r>
            <a:endParaRPr lang="en-US" altLang="zh-CN" sz="7200" spc="1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234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02296" y="1287887"/>
            <a:ext cx="4523890" cy="418719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51182" y="1382922"/>
            <a:ext cx="4174735" cy="394195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6733248" y="1097468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E4DD261-6295-43B7-8138-8549C5E58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0501" y="1847596"/>
            <a:ext cx="3459760" cy="218639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i="0" spc="150" dirty="0" err="1">
                <a:effectLst/>
              </a:rPr>
              <a:t>Login_user</a:t>
            </a:r>
            <a:endParaRPr lang="en-US" altLang="zh-CN" spc="15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CA3D83D7-C7C8-480C-A32D-00B89D13D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26" y="1977756"/>
            <a:ext cx="204016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zh-CN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E4B0E45C-2CC3-4DFF-8474-BE04E8F290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177791"/>
              </p:ext>
            </p:extLst>
          </p:nvPr>
        </p:nvGraphicFramePr>
        <p:xfrm>
          <a:off x="411096" y="2016216"/>
          <a:ext cx="6819136" cy="3142098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220472">
                  <a:extLst>
                    <a:ext uri="{9D8B030D-6E8A-4147-A177-3AD203B41FA5}">
                      <a16:colId xmlns:a16="http://schemas.microsoft.com/office/drawing/2014/main" val="4280256028"/>
                    </a:ext>
                  </a:extLst>
                </a:gridCol>
                <a:gridCol w="1463997">
                  <a:extLst>
                    <a:ext uri="{9D8B030D-6E8A-4147-A177-3AD203B41FA5}">
                      <a16:colId xmlns:a16="http://schemas.microsoft.com/office/drawing/2014/main" val="2492823669"/>
                    </a:ext>
                  </a:extLst>
                </a:gridCol>
                <a:gridCol w="714693">
                  <a:extLst>
                    <a:ext uri="{9D8B030D-6E8A-4147-A177-3AD203B41FA5}">
                      <a16:colId xmlns:a16="http://schemas.microsoft.com/office/drawing/2014/main" val="3518080667"/>
                    </a:ext>
                  </a:extLst>
                </a:gridCol>
                <a:gridCol w="700122">
                  <a:extLst>
                    <a:ext uri="{9D8B030D-6E8A-4147-A177-3AD203B41FA5}">
                      <a16:colId xmlns:a16="http://schemas.microsoft.com/office/drawing/2014/main" val="2212440417"/>
                    </a:ext>
                  </a:extLst>
                </a:gridCol>
                <a:gridCol w="1012332">
                  <a:extLst>
                    <a:ext uri="{9D8B030D-6E8A-4147-A177-3AD203B41FA5}">
                      <a16:colId xmlns:a16="http://schemas.microsoft.com/office/drawing/2014/main" val="3048235734"/>
                    </a:ext>
                  </a:extLst>
                </a:gridCol>
                <a:gridCol w="1707520">
                  <a:extLst>
                    <a:ext uri="{9D8B030D-6E8A-4147-A177-3AD203B41FA5}">
                      <a16:colId xmlns:a16="http://schemas.microsoft.com/office/drawing/2014/main" val="308781021"/>
                    </a:ext>
                  </a:extLst>
                </a:gridCol>
              </a:tblGrid>
              <a:tr h="523683">
                <a:tc>
                  <a:txBody>
                    <a:bodyPr/>
                    <a:lstStyle/>
                    <a:p>
                      <a:r>
                        <a:rPr lang="en-US" sz="1600" b="1" cap="none" spc="0" dirty="0">
                          <a:solidFill>
                            <a:schemeClr val="tx1"/>
                          </a:solidFill>
                          <a:effectLst/>
                        </a:rPr>
                        <a:t>Field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  <a:effectLst/>
                        </a:rPr>
                        <a:t>Type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  <a:effectLst/>
                        </a:rPr>
                        <a:t>Null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  <a:effectLst/>
                        </a:rPr>
                        <a:t>Key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  <a:effectLst/>
                        </a:rPr>
                        <a:t>Default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b="1" cap="none" spc="0" dirty="0">
                          <a:solidFill>
                            <a:schemeClr val="tx1"/>
                          </a:solidFill>
                          <a:effectLst/>
                        </a:rPr>
                        <a:t>Extra</a:t>
                      </a:r>
                    </a:p>
                  </a:txBody>
                  <a:tcPr marL="60836" marR="76724" marT="17382" marB="130362" anchor="ctr"/>
                </a:tc>
                <a:extLst>
                  <a:ext uri="{0D108BD9-81ED-4DB2-BD59-A6C34878D82A}">
                    <a16:rowId xmlns:a16="http://schemas.microsoft.com/office/drawing/2014/main" val="2799053491"/>
                  </a:ext>
                </a:extLst>
              </a:tr>
              <a:tr h="523683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id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 err="1">
                          <a:solidFill>
                            <a:schemeClr val="tx1"/>
                          </a:solidFill>
                          <a:effectLst/>
                        </a:rPr>
                        <a:t>bigint</a:t>
                      </a:r>
                      <a:endParaRPr lang="en-US" sz="16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PRI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NULL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auto_increment</a:t>
                      </a:r>
                    </a:p>
                  </a:txBody>
                  <a:tcPr marL="60836" marR="76724" marT="17382" marB="130362" anchor="ctr"/>
                </a:tc>
                <a:extLst>
                  <a:ext uri="{0D108BD9-81ED-4DB2-BD59-A6C34878D82A}">
                    <a16:rowId xmlns:a16="http://schemas.microsoft.com/office/drawing/2014/main" val="275595743"/>
                  </a:ext>
                </a:extLst>
              </a:tr>
              <a:tr h="523683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username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varchar(40)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endParaRPr lang="zh-CN" altLang="en-US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NULL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endParaRPr lang="zh-CN" altLang="en-US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836" marR="76724" marT="17382" marB="130362" anchor="ctr"/>
                </a:tc>
                <a:extLst>
                  <a:ext uri="{0D108BD9-81ED-4DB2-BD59-A6C34878D82A}">
                    <a16:rowId xmlns:a16="http://schemas.microsoft.com/office/drawing/2014/main" val="851699621"/>
                  </a:ext>
                </a:extLst>
              </a:tr>
              <a:tr h="523683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email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varchar(40)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endParaRPr lang="zh-CN" altLang="en-US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NULL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endParaRPr lang="zh-CN" altLang="en-US" sz="16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836" marR="76724" marT="17382" marB="130362" anchor="ctr"/>
                </a:tc>
                <a:extLst>
                  <a:ext uri="{0D108BD9-81ED-4DB2-BD59-A6C34878D82A}">
                    <a16:rowId xmlns:a16="http://schemas.microsoft.com/office/drawing/2014/main" val="79762460"/>
                  </a:ext>
                </a:extLst>
              </a:tr>
              <a:tr h="523683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pwd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varchar(128)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endParaRPr lang="zh-CN" altLang="en-US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NULL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endParaRPr lang="zh-CN" altLang="en-US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836" marR="76724" marT="17382" marB="130362" anchor="ctr"/>
                </a:tc>
                <a:extLst>
                  <a:ext uri="{0D108BD9-81ED-4DB2-BD59-A6C34878D82A}">
                    <a16:rowId xmlns:a16="http://schemas.microsoft.com/office/drawing/2014/main" val="1268139380"/>
                  </a:ext>
                </a:extLst>
              </a:tr>
              <a:tr h="523683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ip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varchar(40)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endParaRPr lang="zh-CN" altLang="en-US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NULL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endParaRPr lang="zh-CN" altLang="en-US" sz="16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836" marR="76724" marT="17382" marB="130362" anchor="ctr"/>
                </a:tc>
                <a:extLst>
                  <a:ext uri="{0D108BD9-81ED-4DB2-BD59-A6C34878D82A}">
                    <a16:rowId xmlns:a16="http://schemas.microsoft.com/office/drawing/2014/main" val="1658108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2445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02296" y="1287887"/>
            <a:ext cx="4523890" cy="418719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51182" y="1382922"/>
            <a:ext cx="4174735" cy="394195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6733248" y="1097468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C1758A9-17BA-4294-BE50-7927587E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0501" y="1847596"/>
            <a:ext cx="3459760" cy="218639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pc="150"/>
              <a:t>Users_user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5ACC4A0-4239-421A-9341-34847D9E2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1837" y="1989823"/>
            <a:ext cx="244038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zh-CN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83FA99EC-D7CE-4AC0-ACA3-C2433EE27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726692"/>
              </p:ext>
            </p:extLst>
          </p:nvPr>
        </p:nvGraphicFramePr>
        <p:xfrm>
          <a:off x="358894" y="1198880"/>
          <a:ext cx="6956306" cy="5222240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087567">
                  <a:extLst>
                    <a:ext uri="{9D8B030D-6E8A-4147-A177-3AD203B41FA5}">
                      <a16:colId xmlns:a16="http://schemas.microsoft.com/office/drawing/2014/main" val="3022545630"/>
                    </a:ext>
                  </a:extLst>
                </a:gridCol>
                <a:gridCol w="1568129">
                  <a:extLst>
                    <a:ext uri="{9D8B030D-6E8A-4147-A177-3AD203B41FA5}">
                      <a16:colId xmlns:a16="http://schemas.microsoft.com/office/drawing/2014/main" val="377539230"/>
                    </a:ext>
                  </a:extLst>
                </a:gridCol>
                <a:gridCol w="709853">
                  <a:extLst>
                    <a:ext uri="{9D8B030D-6E8A-4147-A177-3AD203B41FA5}">
                      <a16:colId xmlns:a16="http://schemas.microsoft.com/office/drawing/2014/main" val="1119041095"/>
                    </a:ext>
                  </a:extLst>
                </a:gridCol>
                <a:gridCol w="695666">
                  <a:extLst>
                    <a:ext uri="{9D8B030D-6E8A-4147-A177-3AD203B41FA5}">
                      <a16:colId xmlns:a16="http://schemas.microsoft.com/office/drawing/2014/main" val="4174859408"/>
                    </a:ext>
                  </a:extLst>
                </a:gridCol>
                <a:gridCol w="1050327">
                  <a:extLst>
                    <a:ext uri="{9D8B030D-6E8A-4147-A177-3AD203B41FA5}">
                      <a16:colId xmlns:a16="http://schemas.microsoft.com/office/drawing/2014/main" val="2504309924"/>
                    </a:ext>
                  </a:extLst>
                </a:gridCol>
                <a:gridCol w="1844764">
                  <a:extLst>
                    <a:ext uri="{9D8B030D-6E8A-4147-A177-3AD203B41FA5}">
                      <a16:colId xmlns:a16="http://schemas.microsoft.com/office/drawing/2014/main" val="3059704885"/>
                    </a:ext>
                  </a:extLst>
                </a:gridCol>
              </a:tblGrid>
              <a:tr h="652780">
                <a:tc>
                  <a:txBody>
                    <a:bodyPr/>
                    <a:lstStyle/>
                    <a:p>
                      <a:r>
                        <a:rPr lang="en-US" sz="1600" b="1" cap="none" spc="0" dirty="0">
                          <a:solidFill>
                            <a:schemeClr val="tx1"/>
                          </a:solidFill>
                          <a:effectLst/>
                        </a:rPr>
                        <a:t>Field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b="1" cap="none" spc="0" dirty="0">
                          <a:solidFill>
                            <a:schemeClr val="tx1"/>
                          </a:solidFill>
                          <a:effectLst/>
                        </a:rPr>
                        <a:t>Type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  <a:effectLst/>
                        </a:rPr>
                        <a:t>Null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  <a:effectLst/>
                        </a:rPr>
                        <a:t>Key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  <a:effectLst/>
                        </a:rPr>
                        <a:t>Default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b="1" cap="none" spc="0" dirty="0">
                          <a:solidFill>
                            <a:schemeClr val="tx1"/>
                          </a:solidFill>
                          <a:effectLst/>
                        </a:rPr>
                        <a:t>Extra</a:t>
                      </a:r>
                    </a:p>
                  </a:txBody>
                  <a:tcPr marL="49838" marR="49838" marT="23002" marB="72583" anchor="ctr"/>
                </a:tc>
                <a:extLst>
                  <a:ext uri="{0D108BD9-81ED-4DB2-BD59-A6C34878D82A}">
                    <a16:rowId xmlns:a16="http://schemas.microsoft.com/office/drawing/2014/main" val="3983901853"/>
                  </a:ext>
                </a:extLst>
              </a:tr>
              <a:tr h="652780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id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bigint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PRI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NULL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auto_increment</a:t>
                      </a:r>
                    </a:p>
                  </a:txBody>
                  <a:tcPr marL="49838" marR="49838" marT="23002" marB="72583" anchor="ctr"/>
                </a:tc>
                <a:extLst>
                  <a:ext uri="{0D108BD9-81ED-4DB2-BD59-A6C34878D82A}">
                    <a16:rowId xmlns:a16="http://schemas.microsoft.com/office/drawing/2014/main" val="3561116606"/>
                  </a:ext>
                </a:extLst>
              </a:tr>
              <a:tr h="652780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varchar(40)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endParaRPr lang="zh-CN" altLang="en-US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NULL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endParaRPr lang="zh-CN" altLang="en-US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838" marR="49838" marT="23002" marB="72583" anchor="ctr"/>
                </a:tc>
                <a:extLst>
                  <a:ext uri="{0D108BD9-81ED-4DB2-BD59-A6C34878D82A}">
                    <a16:rowId xmlns:a16="http://schemas.microsoft.com/office/drawing/2014/main" val="1941987095"/>
                  </a:ext>
                </a:extLst>
              </a:tr>
              <a:tr h="652780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sex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varchar(6)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endParaRPr lang="zh-CN" altLang="en-US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NULL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endParaRPr lang="zh-CN" altLang="en-US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838" marR="49838" marT="23002" marB="72583" anchor="ctr"/>
                </a:tc>
                <a:extLst>
                  <a:ext uri="{0D108BD9-81ED-4DB2-BD59-A6C34878D82A}">
                    <a16:rowId xmlns:a16="http://schemas.microsoft.com/office/drawing/2014/main" val="1083709053"/>
                  </a:ext>
                </a:extLst>
              </a:tr>
              <a:tr h="652780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phone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varchar(20)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endParaRPr lang="zh-CN" altLang="en-US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NULL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endParaRPr lang="zh-CN" altLang="en-US" sz="16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838" marR="49838" marT="23002" marB="72583" anchor="ctr"/>
                </a:tc>
                <a:extLst>
                  <a:ext uri="{0D108BD9-81ED-4DB2-BD59-A6C34878D82A}">
                    <a16:rowId xmlns:a16="http://schemas.microsoft.com/office/drawing/2014/main" val="2281408904"/>
                  </a:ext>
                </a:extLst>
              </a:tr>
              <a:tr h="652780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email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varchar(40)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endParaRPr lang="zh-CN" altLang="en-US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NULL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endParaRPr lang="zh-CN" altLang="en-US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838" marR="49838" marT="23002" marB="72583" anchor="ctr"/>
                </a:tc>
                <a:extLst>
                  <a:ext uri="{0D108BD9-81ED-4DB2-BD59-A6C34878D82A}">
                    <a16:rowId xmlns:a16="http://schemas.microsoft.com/office/drawing/2014/main" val="3263903511"/>
                  </a:ext>
                </a:extLst>
              </a:tr>
              <a:tr h="652780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vip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tinyint(1)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endParaRPr lang="zh-CN" altLang="en-US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NULL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endParaRPr lang="zh-CN" altLang="en-US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838" marR="49838" marT="23002" marB="72583" anchor="ctr"/>
                </a:tc>
                <a:extLst>
                  <a:ext uri="{0D108BD9-81ED-4DB2-BD59-A6C34878D82A}">
                    <a16:rowId xmlns:a16="http://schemas.microsoft.com/office/drawing/2014/main" val="548424144"/>
                  </a:ext>
                </a:extLst>
              </a:tr>
              <a:tr h="652780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address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varchar(100)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endParaRPr lang="zh-CN" altLang="en-US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NULL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endParaRPr lang="zh-CN" altLang="en-US" sz="16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838" marR="49838" marT="23002" marB="72583" anchor="ctr"/>
                </a:tc>
                <a:extLst>
                  <a:ext uri="{0D108BD9-81ED-4DB2-BD59-A6C34878D82A}">
                    <a16:rowId xmlns:a16="http://schemas.microsoft.com/office/drawing/2014/main" val="2638152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6841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02296" y="1287887"/>
            <a:ext cx="4523890" cy="418719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51182" y="1382922"/>
            <a:ext cx="4174735" cy="394195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6733248" y="1097468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C1758A9-17BA-4294-BE50-7927587E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0501" y="1847596"/>
            <a:ext cx="3217179" cy="218639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pc="150" dirty="0" err="1"/>
              <a:t>Publishers_publishers</a:t>
            </a:r>
            <a:endParaRPr lang="en-US" altLang="zh-CN" spc="150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5ACC4A0-4239-421A-9341-34847D9E2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1837" y="1989823"/>
            <a:ext cx="244038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zh-CN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8" name="内容占位符 3">
            <a:extLst>
              <a:ext uri="{FF2B5EF4-FFF2-40B4-BE49-F238E27FC236}">
                <a16:creationId xmlns:a16="http://schemas.microsoft.com/office/drawing/2014/main" id="{2AFFE475-1422-4D48-89BB-E16AE7A80C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8031327"/>
              </p:ext>
            </p:extLst>
          </p:nvPr>
        </p:nvGraphicFramePr>
        <p:xfrm>
          <a:off x="180002" y="892360"/>
          <a:ext cx="8222317" cy="4999608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709758">
                  <a:extLst>
                    <a:ext uri="{9D8B030D-6E8A-4147-A177-3AD203B41FA5}">
                      <a16:colId xmlns:a16="http://schemas.microsoft.com/office/drawing/2014/main" val="2115777172"/>
                    </a:ext>
                  </a:extLst>
                </a:gridCol>
                <a:gridCol w="1483360">
                  <a:extLst>
                    <a:ext uri="{9D8B030D-6E8A-4147-A177-3AD203B41FA5}">
                      <a16:colId xmlns:a16="http://schemas.microsoft.com/office/drawing/2014/main" val="1381673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75738899"/>
                    </a:ext>
                  </a:extLst>
                </a:gridCol>
                <a:gridCol w="834993">
                  <a:extLst>
                    <a:ext uri="{9D8B030D-6E8A-4147-A177-3AD203B41FA5}">
                      <a16:colId xmlns:a16="http://schemas.microsoft.com/office/drawing/2014/main" val="362600930"/>
                    </a:ext>
                  </a:extLst>
                </a:gridCol>
                <a:gridCol w="1255694">
                  <a:extLst>
                    <a:ext uri="{9D8B030D-6E8A-4147-A177-3AD203B41FA5}">
                      <a16:colId xmlns:a16="http://schemas.microsoft.com/office/drawing/2014/main" val="3108636410"/>
                    </a:ext>
                  </a:extLst>
                </a:gridCol>
                <a:gridCol w="2176512">
                  <a:extLst>
                    <a:ext uri="{9D8B030D-6E8A-4147-A177-3AD203B41FA5}">
                      <a16:colId xmlns:a16="http://schemas.microsoft.com/office/drawing/2014/main" val="1924132833"/>
                    </a:ext>
                  </a:extLst>
                </a:gridCol>
              </a:tblGrid>
              <a:tr h="488513"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Field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Type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Null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Key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Default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Extra</a:t>
                      </a:r>
                    </a:p>
                  </a:txBody>
                  <a:tcPr marL="89898" marR="89898" marT="41491" marB="41491" anchor="ctr"/>
                </a:tc>
                <a:extLst>
                  <a:ext uri="{0D108BD9-81ED-4DB2-BD59-A6C34878D82A}">
                    <a16:rowId xmlns:a16="http://schemas.microsoft.com/office/drawing/2014/main" val="973386833"/>
                  </a:ext>
                </a:extLst>
              </a:tr>
              <a:tr h="854897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id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bigint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NO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PRI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NULL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</a:rPr>
                        <a:t>auto_increment</a:t>
                      </a:r>
                      <a:endParaRPr lang="en-US" sz="1600" dirty="0">
                        <a:effectLst/>
                      </a:endParaRPr>
                    </a:p>
                  </a:txBody>
                  <a:tcPr marL="89898" marR="89898" marT="41491" marB="41491" anchor="ctr"/>
                </a:tc>
                <a:extLst>
                  <a:ext uri="{0D108BD9-81ED-4DB2-BD59-A6C34878D82A}">
                    <a16:rowId xmlns:a16="http://schemas.microsoft.com/office/drawing/2014/main" val="1506468628"/>
                  </a:ext>
                </a:extLst>
              </a:tr>
              <a:tr h="969378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name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varchar(100)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NO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NULL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endParaRPr lang="zh-CN" altLang="en-US" sz="1600" dirty="0">
                        <a:effectLst/>
                      </a:endParaRPr>
                    </a:p>
                  </a:txBody>
                  <a:tcPr marL="89898" marR="89898" marT="41491" marB="41491" anchor="ctr"/>
                </a:tc>
                <a:extLst>
                  <a:ext uri="{0D108BD9-81ED-4DB2-BD59-A6C34878D82A}">
                    <a16:rowId xmlns:a16="http://schemas.microsoft.com/office/drawing/2014/main" val="1119872696"/>
                  </a:ext>
                </a:extLst>
              </a:tr>
              <a:tr h="854897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phone_number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varchar(20)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NO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endParaRPr lang="zh-CN" altLang="en-US" sz="1600" dirty="0">
                        <a:effectLst/>
                      </a:endParaRP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NULL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endParaRPr lang="zh-CN" altLang="en-US" sz="1600" dirty="0">
                        <a:effectLst/>
                      </a:endParaRPr>
                    </a:p>
                  </a:txBody>
                  <a:tcPr marL="89898" marR="89898" marT="41491" marB="41491" anchor="ctr"/>
                </a:tc>
                <a:extLst>
                  <a:ext uri="{0D108BD9-81ED-4DB2-BD59-A6C34878D82A}">
                    <a16:rowId xmlns:a16="http://schemas.microsoft.com/office/drawing/2014/main" val="3440356790"/>
                  </a:ext>
                </a:extLst>
              </a:tr>
              <a:tr h="854897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email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varchar(254)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NO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NULL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89898" marR="89898" marT="41491" marB="41491" anchor="ctr"/>
                </a:tc>
                <a:extLst>
                  <a:ext uri="{0D108BD9-81ED-4DB2-BD59-A6C34878D82A}">
                    <a16:rowId xmlns:a16="http://schemas.microsoft.com/office/drawing/2014/main" val="3845402141"/>
                  </a:ext>
                </a:extLst>
              </a:tr>
              <a:tr h="488513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contacts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varchar(40)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NO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endParaRPr lang="zh-CN" altLang="en-US" sz="1600" dirty="0">
                        <a:effectLst/>
                      </a:endParaRP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NULL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89898" marR="89898" marT="41491" marB="41491" anchor="ctr"/>
                </a:tc>
                <a:extLst>
                  <a:ext uri="{0D108BD9-81ED-4DB2-BD59-A6C34878D82A}">
                    <a16:rowId xmlns:a16="http://schemas.microsoft.com/office/drawing/2014/main" val="3659645367"/>
                  </a:ext>
                </a:extLst>
              </a:tr>
              <a:tr h="488513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address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varchar(60)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NO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NULL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83" marR="82983" marT="41491" marB="41491"/>
                </a:tc>
                <a:extLst>
                  <a:ext uri="{0D108BD9-81ED-4DB2-BD59-A6C34878D82A}">
                    <a16:rowId xmlns:a16="http://schemas.microsoft.com/office/drawing/2014/main" val="3216849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0850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02296" y="1287887"/>
            <a:ext cx="4523890" cy="418719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51182" y="1382922"/>
            <a:ext cx="4174735" cy="394195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6733248" y="1097468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C1758A9-17BA-4294-BE50-7927587E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6805" y="1382922"/>
            <a:ext cx="3795416" cy="218639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i="0" dirty="0" err="1">
                <a:solidFill>
                  <a:srgbClr val="24292E"/>
                </a:solidFill>
                <a:effectLst/>
                <a:latin typeface="-apple-system"/>
              </a:rPr>
              <a:t>Writers_writers</a:t>
            </a:r>
            <a:endParaRPr lang="en-US" altLang="zh-CN" spc="150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5ACC4A0-4239-421A-9341-34847D9E2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1837" y="1989823"/>
            <a:ext cx="244038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zh-CN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8" name="内容占位符 3">
            <a:extLst>
              <a:ext uri="{FF2B5EF4-FFF2-40B4-BE49-F238E27FC236}">
                <a16:creationId xmlns:a16="http://schemas.microsoft.com/office/drawing/2014/main" id="{2AFFE475-1422-4D48-89BB-E16AE7A80C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1752939"/>
              </p:ext>
            </p:extLst>
          </p:nvPr>
        </p:nvGraphicFramePr>
        <p:xfrm>
          <a:off x="180003" y="892360"/>
          <a:ext cx="7500958" cy="5073281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559757">
                  <a:extLst>
                    <a:ext uri="{9D8B030D-6E8A-4147-A177-3AD203B41FA5}">
                      <a16:colId xmlns:a16="http://schemas.microsoft.com/office/drawing/2014/main" val="2115777172"/>
                    </a:ext>
                  </a:extLst>
                </a:gridCol>
                <a:gridCol w="1480960">
                  <a:extLst>
                    <a:ext uri="{9D8B030D-6E8A-4147-A177-3AD203B41FA5}">
                      <a16:colId xmlns:a16="http://schemas.microsoft.com/office/drawing/2014/main" val="13816733"/>
                    </a:ext>
                  </a:extLst>
                </a:gridCol>
                <a:gridCol w="690880">
                  <a:extLst>
                    <a:ext uri="{9D8B030D-6E8A-4147-A177-3AD203B41FA5}">
                      <a16:colId xmlns:a16="http://schemas.microsoft.com/office/drawing/2014/main" val="1375738899"/>
                    </a:ext>
                  </a:extLst>
                </a:gridCol>
                <a:gridCol w="638268">
                  <a:extLst>
                    <a:ext uri="{9D8B030D-6E8A-4147-A177-3AD203B41FA5}">
                      <a16:colId xmlns:a16="http://schemas.microsoft.com/office/drawing/2014/main" val="362600930"/>
                    </a:ext>
                  </a:extLst>
                </a:gridCol>
                <a:gridCol w="1145530">
                  <a:extLst>
                    <a:ext uri="{9D8B030D-6E8A-4147-A177-3AD203B41FA5}">
                      <a16:colId xmlns:a16="http://schemas.microsoft.com/office/drawing/2014/main" val="3108636410"/>
                    </a:ext>
                  </a:extLst>
                </a:gridCol>
                <a:gridCol w="1985563">
                  <a:extLst>
                    <a:ext uri="{9D8B030D-6E8A-4147-A177-3AD203B41FA5}">
                      <a16:colId xmlns:a16="http://schemas.microsoft.com/office/drawing/2014/main" val="1924132833"/>
                    </a:ext>
                  </a:extLst>
                </a:gridCol>
              </a:tblGrid>
              <a:tr h="1227235"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Field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Type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Key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Default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Extra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1506468628"/>
                  </a:ext>
                </a:extLst>
              </a:tr>
              <a:tr h="1391576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id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 kern="1200" dirty="0" err="1">
                          <a:solidFill>
                            <a:schemeClr val="tx1"/>
                          </a:solidFill>
                          <a:effectLst/>
                        </a:rPr>
                        <a:t>bigint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NO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PRI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</a:rPr>
                        <a:t>auto_increment</a:t>
                      </a:r>
                      <a:endParaRPr lang="en-US" sz="1600" dirty="0">
                        <a:effectLst/>
                      </a:endParaRP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1119872696"/>
                  </a:ext>
                </a:extLst>
              </a:tr>
              <a:tr h="1227235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name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varchar(40)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NO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3440356790"/>
                  </a:ext>
                </a:extLst>
              </a:tr>
              <a:tr h="1227235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author_type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varchar(20)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NO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402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9673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02296" y="1287887"/>
            <a:ext cx="4523890" cy="418719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51182" y="1382922"/>
            <a:ext cx="4174735" cy="394195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6733248" y="1097468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C1758A9-17BA-4294-BE50-7927587E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6805" y="1382922"/>
            <a:ext cx="3795416" cy="218639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i="0" dirty="0" err="1">
                <a:solidFill>
                  <a:srgbClr val="24292E"/>
                </a:solidFill>
                <a:effectLst/>
                <a:latin typeface="-apple-system"/>
              </a:rPr>
              <a:t>Books_books</a:t>
            </a:r>
            <a:endParaRPr lang="en-US" altLang="zh-CN" spc="150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5ACC4A0-4239-421A-9341-34847D9E2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1837" y="1989823"/>
            <a:ext cx="244038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zh-CN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8" name="内容占位符 3">
            <a:extLst>
              <a:ext uri="{FF2B5EF4-FFF2-40B4-BE49-F238E27FC236}">
                <a16:creationId xmlns:a16="http://schemas.microsoft.com/office/drawing/2014/main" id="{2AFFE475-1422-4D48-89BB-E16AE7A80C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8000814"/>
              </p:ext>
            </p:extLst>
          </p:nvPr>
        </p:nvGraphicFramePr>
        <p:xfrm>
          <a:off x="142359" y="318116"/>
          <a:ext cx="7742509" cy="6502397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2089464">
                  <a:extLst>
                    <a:ext uri="{9D8B030D-6E8A-4147-A177-3AD203B41FA5}">
                      <a16:colId xmlns:a16="http://schemas.microsoft.com/office/drawing/2014/main" val="2115777172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val="13816733"/>
                    </a:ext>
                  </a:extLst>
                </a:gridCol>
                <a:gridCol w="609074">
                  <a:extLst>
                    <a:ext uri="{9D8B030D-6E8A-4147-A177-3AD203B41FA5}">
                      <a16:colId xmlns:a16="http://schemas.microsoft.com/office/drawing/2014/main" val="1375738899"/>
                    </a:ext>
                  </a:extLst>
                </a:gridCol>
                <a:gridCol w="701387">
                  <a:extLst>
                    <a:ext uri="{9D8B030D-6E8A-4147-A177-3AD203B41FA5}">
                      <a16:colId xmlns:a16="http://schemas.microsoft.com/office/drawing/2014/main" val="362600930"/>
                    </a:ext>
                  </a:extLst>
                </a:gridCol>
                <a:gridCol w="1258812">
                  <a:extLst>
                    <a:ext uri="{9D8B030D-6E8A-4147-A177-3AD203B41FA5}">
                      <a16:colId xmlns:a16="http://schemas.microsoft.com/office/drawing/2014/main" val="3108636410"/>
                    </a:ext>
                  </a:extLst>
                </a:gridCol>
                <a:gridCol w="1681692">
                  <a:extLst>
                    <a:ext uri="{9D8B030D-6E8A-4147-A177-3AD203B41FA5}">
                      <a16:colId xmlns:a16="http://schemas.microsoft.com/office/drawing/2014/main" val="1924132833"/>
                    </a:ext>
                  </a:extLst>
                </a:gridCol>
              </a:tblGrid>
              <a:tr h="523407"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Field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Type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Null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Key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Default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Extra</a:t>
                      </a:r>
                    </a:p>
                  </a:txBody>
                  <a:tcPr marL="54938" marR="54938" marT="25356" marB="25356" anchor="ctr"/>
                </a:tc>
                <a:extLst>
                  <a:ext uri="{0D108BD9-81ED-4DB2-BD59-A6C34878D82A}">
                    <a16:rowId xmlns:a16="http://schemas.microsoft.com/office/drawing/2014/main" val="2914392928"/>
                  </a:ext>
                </a:extLst>
              </a:tr>
              <a:tr h="523407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id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bigint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NO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PRI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NULL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auto_increment</a:t>
                      </a:r>
                    </a:p>
                  </a:txBody>
                  <a:tcPr marL="54938" marR="54938" marT="25356" marB="25356" anchor="ctr"/>
                </a:tc>
                <a:extLst>
                  <a:ext uri="{0D108BD9-81ED-4DB2-BD59-A6C34878D82A}">
                    <a16:rowId xmlns:a16="http://schemas.microsoft.com/office/drawing/2014/main" val="4216683296"/>
                  </a:ext>
                </a:extLst>
              </a:tr>
              <a:tr h="523407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title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varchar(64)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NO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MUL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NULL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54938" marR="54938" marT="25356" marB="25356" anchor="ctr"/>
                </a:tc>
                <a:extLst>
                  <a:ext uri="{0D108BD9-81ED-4DB2-BD59-A6C34878D82A}">
                    <a16:rowId xmlns:a16="http://schemas.microsoft.com/office/drawing/2014/main" val="319779272"/>
                  </a:ext>
                </a:extLst>
              </a:tr>
              <a:tr h="523407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price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decimal(6,2)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NO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NULL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54938" marR="54938" marT="25356" marB="25356" anchor="ctr"/>
                </a:tc>
                <a:extLst>
                  <a:ext uri="{0D108BD9-81ED-4DB2-BD59-A6C34878D82A}">
                    <a16:rowId xmlns:a16="http://schemas.microsoft.com/office/drawing/2014/main" val="3237767399"/>
                  </a:ext>
                </a:extLst>
              </a:tr>
              <a:tr h="523407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price_vip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decimal(6,2)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NO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NULL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54938" marR="54938" marT="25356" marB="25356" anchor="ctr"/>
                </a:tc>
                <a:extLst>
                  <a:ext uri="{0D108BD9-81ED-4DB2-BD59-A6C34878D82A}">
                    <a16:rowId xmlns:a16="http://schemas.microsoft.com/office/drawing/2014/main" val="2945400148"/>
                  </a:ext>
                </a:extLst>
              </a:tr>
              <a:tr h="523407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publish_date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date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NO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NULL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54938" marR="54938" marT="25356" marB="25356" anchor="ctr"/>
                </a:tc>
                <a:extLst>
                  <a:ext uri="{0D108BD9-81ED-4DB2-BD59-A6C34878D82A}">
                    <a16:rowId xmlns:a16="http://schemas.microsoft.com/office/drawing/2014/main" val="57519156"/>
                  </a:ext>
                </a:extLst>
              </a:tr>
              <a:tr h="523407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edition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longtext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YES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NULL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54938" marR="54938" marT="25356" marB="25356" anchor="ctr"/>
                </a:tc>
                <a:extLst>
                  <a:ext uri="{0D108BD9-81ED-4DB2-BD59-A6C34878D82A}">
                    <a16:rowId xmlns:a16="http://schemas.microsoft.com/office/drawing/2014/main" val="3273640445"/>
                  </a:ext>
                </a:extLst>
              </a:tr>
              <a:tr h="523407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storage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int unsigned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NO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NULL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54938" marR="54938" marT="25356" marB="25356" anchor="ctr"/>
                </a:tc>
                <a:extLst>
                  <a:ext uri="{0D108BD9-81ED-4DB2-BD59-A6C34878D82A}">
                    <a16:rowId xmlns:a16="http://schemas.microsoft.com/office/drawing/2014/main" val="2167651587"/>
                  </a:ext>
                </a:extLst>
              </a:tr>
              <a:tr h="895867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classification_id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bigint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NO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MUL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NULL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54938" marR="54938" marT="25356" marB="25356" anchor="ctr"/>
                </a:tc>
                <a:extLst>
                  <a:ext uri="{0D108BD9-81ED-4DB2-BD59-A6C34878D82A}">
                    <a16:rowId xmlns:a16="http://schemas.microsoft.com/office/drawing/2014/main" val="1119872696"/>
                  </a:ext>
                </a:extLst>
              </a:tr>
              <a:tr h="523407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publishers_id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bigint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NO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MUL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NULL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54938" marR="54938" marT="25356" marB="25356" anchor="ctr"/>
                </a:tc>
                <a:extLst>
                  <a:ext uri="{0D108BD9-81ED-4DB2-BD59-A6C34878D82A}">
                    <a16:rowId xmlns:a16="http://schemas.microsoft.com/office/drawing/2014/main" val="3440356790"/>
                  </a:ext>
                </a:extLst>
              </a:tr>
              <a:tr h="895867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sub_classification_id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bigint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NO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MUL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NULL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50712" marR="50712" marT="25356" marB="25356"/>
                </a:tc>
                <a:extLst>
                  <a:ext uri="{0D108BD9-81ED-4DB2-BD59-A6C34878D82A}">
                    <a16:rowId xmlns:a16="http://schemas.microsoft.com/office/drawing/2014/main" val="3845402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822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02296" y="1287887"/>
            <a:ext cx="4523890" cy="418719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51182" y="1382922"/>
            <a:ext cx="4174735" cy="394195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6733248" y="1097468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C1758A9-17BA-4294-BE50-7927587E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6036" y="1963658"/>
            <a:ext cx="3220555" cy="218639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i="0" dirty="0" err="1">
                <a:solidFill>
                  <a:srgbClr val="24292E"/>
                </a:solidFill>
                <a:effectLst/>
                <a:latin typeface="-apple-system"/>
              </a:rPr>
              <a:t>Books_books_writers</a:t>
            </a:r>
            <a:endParaRPr lang="en-US" altLang="zh-CN" spc="150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5ACC4A0-4239-421A-9341-34847D9E2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1837" y="1989823"/>
            <a:ext cx="244038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zh-CN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8" name="内容占位符 3">
            <a:extLst>
              <a:ext uri="{FF2B5EF4-FFF2-40B4-BE49-F238E27FC236}">
                <a16:creationId xmlns:a16="http://schemas.microsoft.com/office/drawing/2014/main" id="{2AFFE475-1422-4D48-89BB-E16AE7A80C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7908962"/>
              </p:ext>
            </p:extLst>
          </p:nvPr>
        </p:nvGraphicFramePr>
        <p:xfrm>
          <a:off x="170021" y="892360"/>
          <a:ext cx="7742509" cy="508520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835563">
                  <a:extLst>
                    <a:ext uri="{9D8B030D-6E8A-4147-A177-3AD203B41FA5}">
                      <a16:colId xmlns:a16="http://schemas.microsoft.com/office/drawing/2014/main" val="2115777172"/>
                    </a:ext>
                  </a:extLst>
                </a:gridCol>
                <a:gridCol w="1209040">
                  <a:extLst>
                    <a:ext uri="{9D8B030D-6E8A-4147-A177-3AD203B41FA5}">
                      <a16:colId xmlns:a16="http://schemas.microsoft.com/office/drawing/2014/main" val="13816733"/>
                    </a:ext>
                  </a:extLst>
                </a:gridCol>
                <a:gridCol w="843280">
                  <a:extLst>
                    <a:ext uri="{9D8B030D-6E8A-4147-A177-3AD203B41FA5}">
                      <a16:colId xmlns:a16="http://schemas.microsoft.com/office/drawing/2014/main" val="1375738899"/>
                    </a:ext>
                  </a:extLst>
                </a:gridCol>
                <a:gridCol w="802640">
                  <a:extLst>
                    <a:ext uri="{9D8B030D-6E8A-4147-A177-3AD203B41FA5}">
                      <a16:colId xmlns:a16="http://schemas.microsoft.com/office/drawing/2014/main" val="362600930"/>
                    </a:ext>
                  </a:extLst>
                </a:gridCol>
                <a:gridCol w="1137920">
                  <a:extLst>
                    <a:ext uri="{9D8B030D-6E8A-4147-A177-3AD203B41FA5}">
                      <a16:colId xmlns:a16="http://schemas.microsoft.com/office/drawing/2014/main" val="3108636410"/>
                    </a:ext>
                  </a:extLst>
                </a:gridCol>
                <a:gridCol w="1914066">
                  <a:extLst>
                    <a:ext uri="{9D8B030D-6E8A-4147-A177-3AD203B41FA5}">
                      <a16:colId xmlns:a16="http://schemas.microsoft.com/office/drawing/2014/main" val="1924132833"/>
                    </a:ext>
                  </a:extLst>
                </a:gridCol>
              </a:tblGrid>
              <a:tr h="1210760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Field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Type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Key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Default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Extra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4216683296"/>
                  </a:ext>
                </a:extLst>
              </a:tr>
              <a:tr h="12090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id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bigint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PRI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auto_increment</a:t>
                      </a:r>
                      <a:endParaRPr lang="en-US" dirty="0">
                        <a:effectLst/>
                      </a:endParaRP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319779272"/>
                  </a:ext>
                </a:extLst>
              </a:tr>
              <a:tr h="1332702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books_id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bigint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MUL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>
                        <a:effectLst/>
                      </a:endParaRP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3237767399"/>
                  </a:ext>
                </a:extLst>
              </a:tr>
              <a:tr h="1332702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writers_id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bigint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MUL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 dirty="0">
                        <a:effectLst/>
                      </a:endParaRP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29454001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3822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02296" y="1287887"/>
            <a:ext cx="4523890" cy="418719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51182" y="1382922"/>
            <a:ext cx="4174735" cy="394195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6733248" y="1097468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C1758A9-17BA-4294-BE50-7927587E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5757" y="1533127"/>
            <a:ext cx="4523890" cy="218639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l"/>
            <a:r>
              <a:rPr lang="en-US" altLang="zh-CN" b="1" i="0" dirty="0" err="1">
                <a:solidFill>
                  <a:srgbClr val="24292E"/>
                </a:solidFill>
                <a:effectLst/>
                <a:latin typeface="-apple-system"/>
              </a:rPr>
              <a:t>Books_classification</a:t>
            </a:r>
            <a:endParaRPr lang="en-US" altLang="zh-CN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5ACC4A0-4239-421A-9341-34847D9E2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1837" y="1989823"/>
            <a:ext cx="244038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zh-CN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8" name="内容占位符 3">
            <a:extLst>
              <a:ext uri="{FF2B5EF4-FFF2-40B4-BE49-F238E27FC236}">
                <a16:creationId xmlns:a16="http://schemas.microsoft.com/office/drawing/2014/main" id="{2AFFE475-1422-4D48-89BB-E16AE7A80C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5623662"/>
              </p:ext>
            </p:extLst>
          </p:nvPr>
        </p:nvGraphicFramePr>
        <p:xfrm>
          <a:off x="33877" y="1792707"/>
          <a:ext cx="7992522" cy="3927612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463512">
                  <a:extLst>
                    <a:ext uri="{9D8B030D-6E8A-4147-A177-3AD203B41FA5}">
                      <a16:colId xmlns:a16="http://schemas.microsoft.com/office/drawing/2014/main" val="2115777172"/>
                    </a:ext>
                  </a:extLst>
                </a:gridCol>
                <a:gridCol w="1497244">
                  <a:extLst>
                    <a:ext uri="{9D8B030D-6E8A-4147-A177-3AD203B41FA5}">
                      <a16:colId xmlns:a16="http://schemas.microsoft.com/office/drawing/2014/main" val="13816733"/>
                    </a:ext>
                  </a:extLst>
                </a:gridCol>
                <a:gridCol w="991418">
                  <a:extLst>
                    <a:ext uri="{9D8B030D-6E8A-4147-A177-3AD203B41FA5}">
                      <a16:colId xmlns:a16="http://schemas.microsoft.com/office/drawing/2014/main" val="1375738899"/>
                    </a:ext>
                  </a:extLst>
                </a:gridCol>
                <a:gridCol w="900370">
                  <a:extLst>
                    <a:ext uri="{9D8B030D-6E8A-4147-A177-3AD203B41FA5}">
                      <a16:colId xmlns:a16="http://schemas.microsoft.com/office/drawing/2014/main" val="362600930"/>
                    </a:ext>
                  </a:extLst>
                </a:gridCol>
                <a:gridCol w="1153283">
                  <a:extLst>
                    <a:ext uri="{9D8B030D-6E8A-4147-A177-3AD203B41FA5}">
                      <a16:colId xmlns:a16="http://schemas.microsoft.com/office/drawing/2014/main" val="3108636410"/>
                    </a:ext>
                  </a:extLst>
                </a:gridCol>
                <a:gridCol w="1986695">
                  <a:extLst>
                    <a:ext uri="{9D8B030D-6E8A-4147-A177-3AD203B41FA5}">
                      <a16:colId xmlns:a16="http://schemas.microsoft.com/office/drawing/2014/main" val="1924132833"/>
                    </a:ext>
                  </a:extLst>
                </a:gridCol>
              </a:tblGrid>
              <a:tr h="1309204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Field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Type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Key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Default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Extra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4216683296"/>
                  </a:ext>
                </a:extLst>
              </a:tr>
              <a:tr h="130920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id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bigint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PRI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auto_increment</a:t>
                      </a:r>
                      <a:endParaRPr lang="en-US" dirty="0">
                        <a:effectLst/>
                      </a:endParaRP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319779272"/>
                  </a:ext>
                </a:extLst>
              </a:tr>
              <a:tr h="1309204"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class_name</a:t>
                      </a:r>
                      <a:endParaRPr lang="en-US" dirty="0">
                        <a:effectLst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varchar(20)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>
                        <a:effectLst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 dirty="0">
                        <a:effectLst/>
                      </a:endParaRP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32377673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3872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02296" y="1287887"/>
            <a:ext cx="4523890" cy="418719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51182" y="1382922"/>
            <a:ext cx="4174735" cy="394195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6733248" y="1097468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C1758A9-17BA-4294-BE50-7927587E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6418" y="1819802"/>
            <a:ext cx="4369768" cy="218639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pc="150" dirty="0"/>
              <a:t>Books_</a:t>
            </a:r>
            <a:br>
              <a:rPr lang="en-US" altLang="zh-CN" spc="150" dirty="0"/>
            </a:br>
            <a:r>
              <a:rPr lang="en-US" altLang="zh-CN" spc="150" dirty="0" err="1"/>
              <a:t>classificationsub</a:t>
            </a:r>
            <a:endParaRPr lang="en-US" altLang="zh-CN" spc="150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5ACC4A0-4239-421A-9341-34847D9E2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1837" y="1989823"/>
            <a:ext cx="244038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zh-CN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8" name="内容占位符 3">
            <a:extLst>
              <a:ext uri="{FF2B5EF4-FFF2-40B4-BE49-F238E27FC236}">
                <a16:creationId xmlns:a16="http://schemas.microsoft.com/office/drawing/2014/main" id="{2AFFE475-1422-4D48-89BB-E16AE7A80C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7865342"/>
              </p:ext>
            </p:extLst>
          </p:nvPr>
        </p:nvGraphicFramePr>
        <p:xfrm>
          <a:off x="79811" y="1425185"/>
          <a:ext cx="7955162" cy="373609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858029">
                  <a:extLst>
                    <a:ext uri="{9D8B030D-6E8A-4147-A177-3AD203B41FA5}">
                      <a16:colId xmlns:a16="http://schemas.microsoft.com/office/drawing/2014/main" val="2115777172"/>
                    </a:ext>
                  </a:extLst>
                </a:gridCol>
                <a:gridCol w="1544979">
                  <a:extLst>
                    <a:ext uri="{9D8B030D-6E8A-4147-A177-3AD203B41FA5}">
                      <a16:colId xmlns:a16="http://schemas.microsoft.com/office/drawing/2014/main" val="13816733"/>
                    </a:ext>
                  </a:extLst>
                </a:gridCol>
                <a:gridCol w="810236">
                  <a:extLst>
                    <a:ext uri="{9D8B030D-6E8A-4147-A177-3AD203B41FA5}">
                      <a16:colId xmlns:a16="http://schemas.microsoft.com/office/drawing/2014/main" val="1375738899"/>
                    </a:ext>
                  </a:extLst>
                </a:gridCol>
                <a:gridCol w="724397">
                  <a:extLst>
                    <a:ext uri="{9D8B030D-6E8A-4147-A177-3AD203B41FA5}">
                      <a16:colId xmlns:a16="http://schemas.microsoft.com/office/drawing/2014/main" val="362600930"/>
                    </a:ext>
                  </a:extLst>
                </a:gridCol>
                <a:gridCol w="1087120">
                  <a:extLst>
                    <a:ext uri="{9D8B030D-6E8A-4147-A177-3AD203B41FA5}">
                      <a16:colId xmlns:a16="http://schemas.microsoft.com/office/drawing/2014/main" val="3108636410"/>
                    </a:ext>
                  </a:extLst>
                </a:gridCol>
                <a:gridCol w="1930401">
                  <a:extLst>
                    <a:ext uri="{9D8B030D-6E8A-4147-A177-3AD203B41FA5}">
                      <a16:colId xmlns:a16="http://schemas.microsoft.com/office/drawing/2014/main" val="1924132833"/>
                    </a:ext>
                  </a:extLst>
                </a:gridCol>
              </a:tblGrid>
              <a:tr h="884720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Field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Type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Key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Default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Extra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4216683296"/>
                  </a:ext>
                </a:extLst>
              </a:tr>
              <a:tr h="88472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id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bigint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PRI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auto_increment</a:t>
                      </a:r>
                      <a:endParaRPr lang="en-US" dirty="0">
                        <a:effectLst/>
                      </a:endParaRP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319779272"/>
                  </a:ext>
                </a:extLst>
              </a:tr>
              <a:tr h="88472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class_name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varchar(20)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NO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>
                        <a:effectLst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>
                        <a:effectLst/>
                      </a:endParaRP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3237767399"/>
                  </a:ext>
                </a:extLst>
              </a:tr>
              <a:tr h="108193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ancestor_class_name_id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bigint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MUL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4001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7157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02296" y="1287887"/>
            <a:ext cx="4523890" cy="418719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51182" y="1382922"/>
            <a:ext cx="4174735" cy="394195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6733248" y="1097468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C1758A9-17BA-4294-BE50-7927587E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8645" y="1382922"/>
            <a:ext cx="3837338" cy="218639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pc="150" dirty="0" err="1"/>
              <a:t>Orders_orders</a:t>
            </a:r>
            <a:endParaRPr lang="en-US" altLang="zh-CN" spc="150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5ACC4A0-4239-421A-9341-34847D9E2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1837" y="1989823"/>
            <a:ext cx="244038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zh-CN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8" name="内容占位符 3">
            <a:extLst>
              <a:ext uri="{FF2B5EF4-FFF2-40B4-BE49-F238E27FC236}">
                <a16:creationId xmlns:a16="http://schemas.microsoft.com/office/drawing/2014/main" id="{2AFFE475-1422-4D48-89BB-E16AE7A80C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0037423"/>
              </p:ext>
            </p:extLst>
          </p:nvPr>
        </p:nvGraphicFramePr>
        <p:xfrm>
          <a:off x="210482" y="1276007"/>
          <a:ext cx="8222317" cy="4022582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709758">
                  <a:extLst>
                    <a:ext uri="{9D8B030D-6E8A-4147-A177-3AD203B41FA5}">
                      <a16:colId xmlns:a16="http://schemas.microsoft.com/office/drawing/2014/main" val="2115777172"/>
                    </a:ext>
                  </a:extLst>
                </a:gridCol>
                <a:gridCol w="1483360">
                  <a:extLst>
                    <a:ext uri="{9D8B030D-6E8A-4147-A177-3AD203B41FA5}">
                      <a16:colId xmlns:a16="http://schemas.microsoft.com/office/drawing/2014/main" val="1381673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75738899"/>
                    </a:ext>
                  </a:extLst>
                </a:gridCol>
                <a:gridCol w="834993">
                  <a:extLst>
                    <a:ext uri="{9D8B030D-6E8A-4147-A177-3AD203B41FA5}">
                      <a16:colId xmlns:a16="http://schemas.microsoft.com/office/drawing/2014/main" val="362600930"/>
                    </a:ext>
                  </a:extLst>
                </a:gridCol>
                <a:gridCol w="1255694">
                  <a:extLst>
                    <a:ext uri="{9D8B030D-6E8A-4147-A177-3AD203B41FA5}">
                      <a16:colId xmlns:a16="http://schemas.microsoft.com/office/drawing/2014/main" val="3108636410"/>
                    </a:ext>
                  </a:extLst>
                </a:gridCol>
                <a:gridCol w="2176512">
                  <a:extLst>
                    <a:ext uri="{9D8B030D-6E8A-4147-A177-3AD203B41FA5}">
                      <a16:colId xmlns:a16="http://schemas.microsoft.com/office/drawing/2014/main" val="1924132833"/>
                    </a:ext>
                  </a:extLst>
                </a:gridCol>
              </a:tblGrid>
              <a:tr h="854897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Field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Type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Key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Default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Extra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1506468628"/>
                  </a:ext>
                </a:extLst>
              </a:tr>
              <a:tr h="969378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id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varchar(64)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PRI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>
                        <a:effectLst/>
                      </a:endParaRP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1119872696"/>
                  </a:ext>
                </a:extLst>
              </a:tr>
              <a:tr h="85489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last_edit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datetime(6)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>
                        <a:effectLst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>
                        <a:effectLst/>
                      </a:endParaRP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3440356790"/>
                  </a:ext>
                </a:extLst>
              </a:tr>
              <a:tr h="85489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date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date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>
                        <a:effectLst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>
                        <a:effectLst/>
                      </a:endParaRP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3845402141"/>
                  </a:ext>
                </a:extLst>
              </a:tr>
              <a:tr h="488513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user_id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bigint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MUL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645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621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图片 4" descr="图片包含 信封, 文具, 游戏机, 伞&#10;&#10;描述已自动生成">
            <a:extLst>
              <a:ext uri="{FF2B5EF4-FFF2-40B4-BE49-F238E27FC236}">
                <a16:creationId xmlns:a16="http://schemas.microsoft.com/office/drawing/2014/main" id="{6AAD2A5A-31FA-426D-8A95-99878399AD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10" r="-1" b="-1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033FBD0-DA09-47EB-A84A-2C76D98C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0" y="1346268"/>
            <a:ext cx="7810500" cy="3125338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7200" spc="150">
                <a:solidFill>
                  <a:schemeClr val="tx1">
                    <a:lumMod val="85000"/>
                    <a:lumOff val="15000"/>
                  </a:schemeClr>
                </a:solidFill>
              </a:rPr>
              <a:t>基本情况</a:t>
            </a:r>
          </a:p>
        </p:txBody>
      </p:sp>
    </p:spTree>
    <p:extLst>
      <p:ext uri="{BB962C8B-B14F-4D97-AF65-F5344CB8AC3E}">
        <p14:creationId xmlns:p14="http://schemas.microsoft.com/office/powerpoint/2010/main" val="2490320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02296" y="1287887"/>
            <a:ext cx="4523890" cy="418719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51182" y="1382922"/>
            <a:ext cx="4174735" cy="394195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6733248" y="1097468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C1758A9-17BA-4294-BE50-7927587E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8645" y="1667402"/>
            <a:ext cx="3837338" cy="218639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pc="150" dirty="0" err="1"/>
              <a:t>Orders_details</a:t>
            </a:r>
            <a:endParaRPr lang="en-US" altLang="zh-CN" spc="150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5ACC4A0-4239-421A-9341-34847D9E2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1837" y="1989823"/>
            <a:ext cx="244038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zh-CN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8" name="内容占位符 3">
            <a:extLst>
              <a:ext uri="{FF2B5EF4-FFF2-40B4-BE49-F238E27FC236}">
                <a16:creationId xmlns:a16="http://schemas.microsoft.com/office/drawing/2014/main" id="{2AFFE475-1422-4D48-89BB-E16AE7A80C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2999025"/>
              </p:ext>
            </p:extLst>
          </p:nvPr>
        </p:nvGraphicFramePr>
        <p:xfrm>
          <a:off x="210482" y="1276007"/>
          <a:ext cx="8222317" cy="4877479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455758">
                  <a:extLst>
                    <a:ext uri="{9D8B030D-6E8A-4147-A177-3AD203B41FA5}">
                      <a16:colId xmlns:a16="http://schemas.microsoft.com/office/drawing/2014/main" val="2115777172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1381673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75738899"/>
                    </a:ext>
                  </a:extLst>
                </a:gridCol>
                <a:gridCol w="834993">
                  <a:extLst>
                    <a:ext uri="{9D8B030D-6E8A-4147-A177-3AD203B41FA5}">
                      <a16:colId xmlns:a16="http://schemas.microsoft.com/office/drawing/2014/main" val="362600930"/>
                    </a:ext>
                  </a:extLst>
                </a:gridCol>
                <a:gridCol w="1255694">
                  <a:extLst>
                    <a:ext uri="{9D8B030D-6E8A-4147-A177-3AD203B41FA5}">
                      <a16:colId xmlns:a16="http://schemas.microsoft.com/office/drawing/2014/main" val="3108636410"/>
                    </a:ext>
                  </a:extLst>
                </a:gridCol>
                <a:gridCol w="2176512">
                  <a:extLst>
                    <a:ext uri="{9D8B030D-6E8A-4147-A177-3AD203B41FA5}">
                      <a16:colId xmlns:a16="http://schemas.microsoft.com/office/drawing/2014/main" val="1924132833"/>
                    </a:ext>
                  </a:extLst>
                </a:gridCol>
              </a:tblGrid>
              <a:tr h="854897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Field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Type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Key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Default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Extra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1492052305"/>
                  </a:ext>
                </a:extLst>
              </a:tr>
              <a:tr h="85489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id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bigint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PRI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auto_increment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1185382686"/>
                  </a:ext>
                </a:extLst>
              </a:tr>
              <a:tr h="969378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price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decimal(6,2)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>
                        <a:effectLst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>
                        <a:effectLst/>
                      </a:endParaRP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1119872696"/>
                  </a:ext>
                </a:extLst>
              </a:tr>
              <a:tr h="85489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count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 unsigned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>
                        <a:effectLst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>
                        <a:effectLst/>
                      </a:endParaRP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3440356790"/>
                  </a:ext>
                </a:extLst>
              </a:tr>
              <a:tr h="85489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book_id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bigint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MUL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>
                        <a:effectLst/>
                      </a:endParaRP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3845402141"/>
                  </a:ext>
                </a:extLst>
              </a:tr>
              <a:tr h="488513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order_id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varchar(64)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MUL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645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0300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0C0D7D4-D83D-4C58-87D1-955F0A91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5853028 w 7476051"/>
              <a:gd name="connsiteY1" fmla="*/ 0 h 6858000"/>
              <a:gd name="connsiteX2" fmla="*/ 5875152 w 7476051"/>
              <a:gd name="connsiteY2" fmla="*/ 14997 h 6858000"/>
              <a:gd name="connsiteX3" fmla="*/ 7476051 w 7476051"/>
              <a:gd name="connsiteY3" fmla="*/ 3621656 h 6858000"/>
              <a:gd name="connsiteX4" fmla="*/ 5601702 w 7476051"/>
              <a:gd name="connsiteY4" fmla="*/ 6374814 h 6858000"/>
              <a:gd name="connsiteX5" fmla="*/ 5085053 w 7476051"/>
              <a:gd name="connsiteY5" fmla="*/ 6780599 h 6858000"/>
              <a:gd name="connsiteX6" fmla="*/ 4973297 w 7476051"/>
              <a:gd name="connsiteY6" fmla="*/ 6858000 h 6858000"/>
              <a:gd name="connsiteX7" fmla="*/ 0 w 747605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2" y="6374814"/>
                </a:cubicBezTo>
                <a:cubicBezTo>
                  <a:pt x="5429499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F9A324-404E-4C5D-AFF0-C5D0D841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8204" y="-1"/>
            <a:ext cx="2535264" cy="6858001"/>
          </a:xfrm>
          <a:custGeom>
            <a:avLst/>
            <a:gdLst>
              <a:gd name="connsiteX0" fmla="*/ 1218585 w 2535264"/>
              <a:gd name="connsiteY0" fmla="*/ 0 h 6858001"/>
              <a:gd name="connsiteX1" fmla="*/ 1236561 w 2535264"/>
              <a:gd name="connsiteY1" fmla="*/ 0 h 6858001"/>
              <a:gd name="connsiteX2" fmla="*/ 1264452 w 2535264"/>
              <a:gd name="connsiteY2" fmla="*/ 24550 h 6858001"/>
              <a:gd name="connsiteX3" fmla="*/ 2528121 w 2535264"/>
              <a:gd name="connsiteY3" fmla="*/ 3710502 h 6858001"/>
              <a:gd name="connsiteX4" fmla="*/ 492890 w 2535264"/>
              <a:gd name="connsiteY4" fmla="*/ 6507511 h 6858001"/>
              <a:gd name="connsiteX5" fmla="*/ 221418 w 2535264"/>
              <a:gd name="connsiteY5" fmla="*/ 6713387 h 6858001"/>
              <a:gd name="connsiteX6" fmla="*/ 20100 w 2535264"/>
              <a:gd name="connsiteY6" fmla="*/ 6858001 h 6858001"/>
              <a:gd name="connsiteX7" fmla="*/ 0 w 2535264"/>
              <a:gd name="connsiteY7" fmla="*/ 6858001 h 6858001"/>
              <a:gd name="connsiteX8" fmla="*/ 202488 w 2535264"/>
              <a:gd name="connsiteY8" fmla="*/ 6712547 h 6858001"/>
              <a:gd name="connsiteX9" fmla="*/ 473961 w 2535264"/>
              <a:gd name="connsiteY9" fmla="*/ 6506670 h 6858001"/>
              <a:gd name="connsiteX10" fmla="*/ 2509192 w 2535264"/>
              <a:gd name="connsiteY10" fmla="*/ 3709662 h 6858001"/>
              <a:gd name="connsiteX11" fmla="*/ 1245521 w 2535264"/>
              <a:gd name="connsiteY11" fmla="*/ 237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5264" h="6858001">
                <a:moveTo>
                  <a:pt x="1218585" y="0"/>
                </a:moveTo>
                <a:lnTo>
                  <a:pt x="1236561" y="0"/>
                </a:lnTo>
                <a:lnTo>
                  <a:pt x="1264452" y="24550"/>
                </a:lnTo>
                <a:cubicBezTo>
                  <a:pt x="2149109" y="863108"/>
                  <a:pt x="2598329" y="2210814"/>
                  <a:pt x="2528121" y="3710502"/>
                </a:cubicBezTo>
                <a:cubicBezTo>
                  <a:pt x="2462100" y="5120751"/>
                  <a:pt x="1489450" y="5742158"/>
                  <a:pt x="492890" y="6507511"/>
                </a:cubicBezTo>
                <a:cubicBezTo>
                  <a:pt x="402151" y="6577199"/>
                  <a:pt x="311847" y="6646154"/>
                  <a:pt x="221418" y="6713387"/>
                </a:cubicBezTo>
                <a:lnTo>
                  <a:pt x="20100" y="6858001"/>
                </a:lnTo>
                <a:lnTo>
                  <a:pt x="0" y="6858001"/>
                </a:lnTo>
                <a:lnTo>
                  <a:pt x="202488" y="6712547"/>
                </a:lnTo>
                <a:cubicBezTo>
                  <a:pt x="292917" y="6645314"/>
                  <a:pt x="383222" y="6576359"/>
                  <a:pt x="473961" y="6506670"/>
                </a:cubicBezTo>
                <a:cubicBezTo>
                  <a:pt x="1470520" y="5741317"/>
                  <a:pt x="2443170" y="5119911"/>
                  <a:pt x="2509192" y="3709662"/>
                </a:cubicBezTo>
                <a:cubicBezTo>
                  <a:pt x="2579400" y="2209973"/>
                  <a:pt x="2130178" y="862268"/>
                  <a:pt x="1245521" y="237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C4CE3C4-3600-4353-9FE1-B32D06BEF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37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81FE2F3-7285-4FF2-A050-B72C91DCE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5185645" cy="1639888"/>
          </a:xfrm>
        </p:spPr>
        <p:txBody>
          <a:bodyPr anchor="b">
            <a:normAutofit/>
          </a:bodyPr>
          <a:lstStyle/>
          <a:p>
            <a:r>
              <a:rPr lang="en-US" altLang="zh-CN" b="1" i="0">
                <a:effectLst/>
                <a:latin typeface="-apple-system"/>
              </a:rPr>
              <a:t>URL </a:t>
            </a:r>
            <a:r>
              <a:rPr lang="zh-CN" altLang="en-US" b="1" i="0">
                <a:effectLst/>
                <a:latin typeface="-apple-system"/>
              </a:rPr>
              <a:t>路径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1E53ED-7537-4C93-B905-B6BF602A5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519" y="2312988"/>
            <a:ext cx="5296964" cy="36512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1700" dirty="0"/>
              <a:t>1. admin/</a:t>
            </a:r>
          </a:p>
          <a:p>
            <a:pPr>
              <a:lnSpc>
                <a:spcPct val="100000"/>
              </a:lnSpc>
            </a:pPr>
            <a:r>
              <a:rPr lang="en-US" altLang="zh-CN" sz="1700" dirty="0"/>
              <a:t>2. accounts/</a:t>
            </a:r>
          </a:p>
          <a:p>
            <a:pPr>
              <a:lnSpc>
                <a:spcPct val="100000"/>
              </a:lnSpc>
            </a:pPr>
            <a:r>
              <a:rPr lang="en-US" altLang="zh-CN" sz="1700" dirty="0"/>
              <a:t>3. home/</a:t>
            </a:r>
          </a:p>
          <a:p>
            <a:pPr>
              <a:lnSpc>
                <a:spcPct val="100000"/>
              </a:lnSpc>
            </a:pPr>
            <a:r>
              <a:rPr lang="en-US" altLang="zh-CN" sz="1700" dirty="0"/>
              <a:t>4. </a:t>
            </a:r>
          </a:p>
          <a:p>
            <a:pPr>
              <a:lnSpc>
                <a:spcPct val="100000"/>
              </a:lnSpc>
            </a:pPr>
            <a:r>
              <a:rPr lang="en-US" altLang="zh-CN" sz="1700" dirty="0"/>
              <a:t>5. users/</a:t>
            </a:r>
          </a:p>
          <a:p>
            <a:pPr>
              <a:lnSpc>
                <a:spcPct val="100000"/>
              </a:lnSpc>
            </a:pPr>
            <a:r>
              <a:rPr lang="en-US" altLang="zh-CN" sz="1700" dirty="0"/>
              <a:t>6. books/</a:t>
            </a:r>
          </a:p>
          <a:p>
            <a:pPr>
              <a:lnSpc>
                <a:spcPct val="100000"/>
              </a:lnSpc>
            </a:pPr>
            <a:r>
              <a:rPr lang="en-US" altLang="zh-CN" sz="1700" dirty="0"/>
              <a:t>7. publishers/</a:t>
            </a:r>
          </a:p>
          <a:p>
            <a:pPr>
              <a:lnSpc>
                <a:spcPct val="100000"/>
              </a:lnSpc>
            </a:pPr>
            <a:r>
              <a:rPr lang="en-US" altLang="zh-CN" sz="1700" dirty="0"/>
              <a:t>8. writers/</a:t>
            </a:r>
          </a:p>
          <a:p>
            <a:pPr>
              <a:lnSpc>
                <a:spcPct val="100000"/>
              </a:lnSpc>
            </a:pPr>
            <a:r>
              <a:rPr lang="en-US" altLang="zh-CN" sz="1700" dirty="0"/>
              <a:t>9. orders/</a:t>
            </a:r>
            <a:endParaRPr lang="zh-CN" altLang="en-US" sz="1700" dirty="0"/>
          </a:p>
        </p:txBody>
      </p:sp>
      <p:pic>
        <p:nvPicPr>
          <p:cNvPr id="7" name="Graphic 6" descr="Suburban scene">
            <a:extLst>
              <a:ext uri="{FF2B5EF4-FFF2-40B4-BE49-F238E27FC236}">
                <a16:creationId xmlns:a16="http://schemas.microsoft.com/office/drawing/2014/main" id="{E9D35993-F8EA-4083-840A-F7BF23F23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7967" y="1934660"/>
            <a:ext cx="2988679" cy="298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470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图片 6" descr="桌子上的图书馆&#10;&#10;中度可信度描述已自动生成">
            <a:extLst>
              <a:ext uri="{FF2B5EF4-FFF2-40B4-BE49-F238E27FC236}">
                <a16:creationId xmlns:a16="http://schemas.microsoft.com/office/drawing/2014/main" id="{E7CEF7EF-3BEC-4AAE-95F2-9BED027266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2" r="-1" b="4169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4835C83-DF98-4091-B7EA-24114F22A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0" y="1346268"/>
            <a:ext cx="7810500" cy="3125338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7200" spc="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现场展示</a:t>
            </a:r>
            <a:endParaRPr lang="en-US" altLang="zh-CN" sz="7200" spc="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258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954AB742-44A6-4CDD-B54A-818846AF8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08C45C92-59FD-435B-8362-60BEA058F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320" y="0"/>
            <a:ext cx="3404592" cy="2880968"/>
          </a:xfrm>
          <a:custGeom>
            <a:avLst/>
            <a:gdLst>
              <a:gd name="connsiteX0" fmla="*/ 30625 w 3404592"/>
              <a:gd name="connsiteY0" fmla="*/ 0 h 2880968"/>
              <a:gd name="connsiteX1" fmla="*/ 3404591 w 3404592"/>
              <a:gd name="connsiteY1" fmla="*/ 0 h 2880968"/>
              <a:gd name="connsiteX2" fmla="*/ 3404592 w 3404592"/>
              <a:gd name="connsiteY2" fmla="*/ 2363677 h 2880968"/>
              <a:gd name="connsiteX3" fmla="*/ 3368234 w 3404592"/>
              <a:gd name="connsiteY3" fmla="*/ 2400463 h 2880968"/>
              <a:gd name="connsiteX4" fmla="*/ 2673169 w 3404592"/>
              <a:gd name="connsiteY4" fmla="*/ 2691710 h 2880968"/>
              <a:gd name="connsiteX5" fmla="*/ 2383908 w 3404592"/>
              <a:gd name="connsiteY5" fmla="*/ 2766733 h 2880968"/>
              <a:gd name="connsiteX6" fmla="*/ 580011 w 3404592"/>
              <a:gd name="connsiteY6" fmla="*/ 2455996 h 2880968"/>
              <a:gd name="connsiteX7" fmla="*/ 103935 w 3404592"/>
              <a:gd name="connsiteY7" fmla="*/ 1224395 h 2880968"/>
              <a:gd name="connsiteX8" fmla="*/ 76737 w 3404592"/>
              <a:gd name="connsiteY8" fmla="*/ 1040246 h 2880968"/>
              <a:gd name="connsiteX9" fmla="*/ 6986 w 3404592"/>
              <a:gd name="connsiteY9" fmla="*/ 142569 h 288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4592" h="2880968">
                <a:moveTo>
                  <a:pt x="30625" y="0"/>
                </a:moveTo>
                <a:lnTo>
                  <a:pt x="3404591" y="0"/>
                </a:lnTo>
                <a:lnTo>
                  <a:pt x="3404592" y="2363677"/>
                </a:lnTo>
                <a:lnTo>
                  <a:pt x="3368234" y="2400463"/>
                </a:lnTo>
                <a:cubicBezTo>
                  <a:pt x="3196560" y="2556781"/>
                  <a:pt x="3007578" y="2609148"/>
                  <a:pt x="2673169" y="2691710"/>
                </a:cubicBezTo>
                <a:cubicBezTo>
                  <a:pt x="2580978" y="2714454"/>
                  <a:pt x="2485617" y="2738008"/>
                  <a:pt x="2383908" y="2766733"/>
                </a:cubicBezTo>
                <a:cubicBezTo>
                  <a:pt x="1606788" y="2986132"/>
                  <a:pt x="1067300" y="2893177"/>
                  <a:pt x="580011" y="2455996"/>
                </a:cubicBezTo>
                <a:cubicBezTo>
                  <a:pt x="260201" y="2169073"/>
                  <a:pt x="183906" y="1782048"/>
                  <a:pt x="103935" y="1224395"/>
                </a:cubicBezTo>
                <a:cubicBezTo>
                  <a:pt x="95007" y="1162089"/>
                  <a:pt x="85753" y="1100145"/>
                  <a:pt x="76737" y="1040246"/>
                </a:cubicBezTo>
                <a:cubicBezTo>
                  <a:pt x="28042" y="715402"/>
                  <a:pt x="-17905" y="408591"/>
                  <a:pt x="6986" y="142569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6BA5E4C9-D26D-422D-AEF7-90E51CC90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320" y="3297832"/>
            <a:ext cx="5959692" cy="3560169"/>
          </a:xfrm>
          <a:custGeom>
            <a:avLst/>
            <a:gdLst>
              <a:gd name="connsiteX0" fmla="*/ 3008109 w 5959692"/>
              <a:gd name="connsiteY0" fmla="*/ 42 h 3560169"/>
              <a:gd name="connsiteX1" fmla="*/ 4702247 w 5959692"/>
              <a:gd name="connsiteY1" fmla="*/ 626282 h 3560169"/>
              <a:gd name="connsiteX2" fmla="*/ 5069411 w 5959692"/>
              <a:gd name="connsiteY2" fmla="*/ 865826 h 3560169"/>
              <a:gd name="connsiteX3" fmla="*/ 5895906 w 5959692"/>
              <a:gd name="connsiteY3" fmla="*/ 1594994 h 3560169"/>
              <a:gd name="connsiteX4" fmla="*/ 5959691 w 5959692"/>
              <a:gd name="connsiteY4" fmla="*/ 1728783 h 3560169"/>
              <a:gd name="connsiteX5" fmla="*/ 5959692 w 5959692"/>
              <a:gd name="connsiteY5" fmla="*/ 3560169 h 3560169"/>
              <a:gd name="connsiteX6" fmla="*/ 635 w 5959692"/>
              <a:gd name="connsiteY6" fmla="*/ 3560169 h 3560169"/>
              <a:gd name="connsiteX7" fmla="*/ 0 w 5959692"/>
              <a:gd name="connsiteY7" fmla="*/ 3534810 h 3560169"/>
              <a:gd name="connsiteX8" fmla="*/ 56896 w 5959692"/>
              <a:gd name="connsiteY8" fmla="*/ 3142342 h 3560169"/>
              <a:gd name="connsiteX9" fmla="*/ 605568 w 5959692"/>
              <a:gd name="connsiteY9" fmla="*/ 1932853 h 3560169"/>
              <a:gd name="connsiteX10" fmla="*/ 736162 w 5959692"/>
              <a:gd name="connsiteY10" fmla="*/ 1690788 h 3560169"/>
              <a:gd name="connsiteX11" fmla="*/ 2021319 w 5959692"/>
              <a:gd name="connsiteY11" fmla="*/ 209863 h 3560169"/>
              <a:gd name="connsiteX12" fmla="*/ 3008109 w 5959692"/>
              <a:gd name="connsiteY12" fmla="*/ 42 h 356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59692" h="3560169">
                <a:moveTo>
                  <a:pt x="3008109" y="42"/>
                </a:moveTo>
                <a:cubicBezTo>
                  <a:pt x="3549058" y="3372"/>
                  <a:pt x="4091345" y="208628"/>
                  <a:pt x="4702247" y="626282"/>
                </a:cubicBezTo>
                <a:cubicBezTo>
                  <a:pt x="4830168" y="713755"/>
                  <a:pt x="4951806" y="791097"/>
                  <a:pt x="5069411" y="865826"/>
                </a:cubicBezTo>
                <a:cubicBezTo>
                  <a:pt x="5495976" y="1136988"/>
                  <a:pt x="5734167" y="1298128"/>
                  <a:pt x="5895906" y="1594994"/>
                </a:cubicBezTo>
                <a:lnTo>
                  <a:pt x="5959691" y="1728783"/>
                </a:lnTo>
                <a:lnTo>
                  <a:pt x="5959692" y="3560169"/>
                </a:lnTo>
                <a:lnTo>
                  <a:pt x="635" y="3560169"/>
                </a:lnTo>
                <a:lnTo>
                  <a:pt x="0" y="3534810"/>
                </a:lnTo>
                <a:cubicBezTo>
                  <a:pt x="2402" y="3407978"/>
                  <a:pt x="21463" y="3278501"/>
                  <a:pt x="56896" y="3142342"/>
                </a:cubicBezTo>
                <a:cubicBezTo>
                  <a:pt x="155720" y="2762537"/>
                  <a:pt x="374193" y="2359525"/>
                  <a:pt x="605568" y="1932853"/>
                </a:cubicBezTo>
                <a:cubicBezTo>
                  <a:pt x="648282" y="1854194"/>
                  <a:pt x="692359" y="1772817"/>
                  <a:pt x="736162" y="1690788"/>
                </a:cubicBezTo>
                <a:cubicBezTo>
                  <a:pt x="1128289" y="956620"/>
                  <a:pt x="1429537" y="456850"/>
                  <a:pt x="2021319" y="209863"/>
                </a:cubicBezTo>
                <a:cubicBezTo>
                  <a:pt x="2359453" y="68739"/>
                  <a:pt x="2683541" y="-1956"/>
                  <a:pt x="3008109" y="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604BB258-BFA7-48E7-B5F0-F599B36F3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500167" y="319598"/>
            <a:ext cx="3259502" cy="3301428"/>
          </a:xfrm>
          <a:custGeom>
            <a:avLst/>
            <a:gdLst>
              <a:gd name="connsiteX0" fmla="*/ 1431069 w 3110997"/>
              <a:gd name="connsiteY0" fmla="*/ 1514 h 3301428"/>
              <a:gd name="connsiteX1" fmla="*/ 1946520 w 3110997"/>
              <a:gd name="connsiteY1" fmla="*/ 42088 h 3301428"/>
              <a:gd name="connsiteX2" fmla="*/ 2402721 w 3110997"/>
              <a:gd name="connsiteY2" fmla="*/ 303594 h 3301428"/>
              <a:gd name="connsiteX3" fmla="*/ 2762423 w 3110997"/>
              <a:gd name="connsiteY3" fmla="*/ 889436 h 3301428"/>
              <a:gd name="connsiteX4" fmla="*/ 2828518 w 3110997"/>
              <a:gd name="connsiteY4" fmla="*/ 1015773 h 3301428"/>
              <a:gd name="connsiteX5" fmla="*/ 3094962 w 3110997"/>
              <a:gd name="connsiteY5" fmla="*/ 2001284 h 3301428"/>
              <a:gd name="connsiteX6" fmla="*/ 2157067 w 3110997"/>
              <a:gd name="connsiteY6" fmla="*/ 3054444 h 3301428"/>
              <a:gd name="connsiteX7" fmla="*/ 1950853 w 3110997"/>
              <a:gd name="connsiteY7" fmla="*/ 3146478 h 3301428"/>
              <a:gd name="connsiteX8" fmla="*/ 1329246 w 3110997"/>
              <a:gd name="connsiteY8" fmla="*/ 3288753 h 3301428"/>
              <a:gd name="connsiteX9" fmla="*/ 740145 w 3110997"/>
              <a:gd name="connsiteY9" fmla="*/ 3019378 h 3301428"/>
              <a:gd name="connsiteX10" fmla="*/ 288773 w 3110997"/>
              <a:gd name="connsiteY10" fmla="*/ 2499557 h 3301428"/>
              <a:gd name="connsiteX11" fmla="*/ 35659 w 3110997"/>
              <a:gd name="connsiteY11" fmla="*/ 1823964 h 3301428"/>
              <a:gd name="connsiteX12" fmla="*/ 31208 w 3110997"/>
              <a:gd name="connsiteY12" fmla="*/ 1116817 h 3301428"/>
              <a:gd name="connsiteX13" fmla="*/ 266830 w 3110997"/>
              <a:gd name="connsiteY13" fmla="*/ 556451 h 3301428"/>
              <a:gd name="connsiteX14" fmla="*/ 683944 w 3110997"/>
              <a:gd name="connsiteY14" fmla="*/ 194390 h 3301428"/>
              <a:gd name="connsiteX15" fmla="*/ 1431069 w 3110997"/>
              <a:gd name="connsiteY15" fmla="*/ 1514 h 330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110997" h="3301428">
                <a:moveTo>
                  <a:pt x="1431069" y="1514"/>
                </a:moveTo>
                <a:cubicBezTo>
                  <a:pt x="1596908" y="-4789"/>
                  <a:pt x="1770176" y="8561"/>
                  <a:pt x="1946520" y="42088"/>
                </a:cubicBezTo>
                <a:cubicBezTo>
                  <a:pt x="2134136" y="77759"/>
                  <a:pt x="2274818" y="158432"/>
                  <a:pt x="2402721" y="303594"/>
                </a:cubicBezTo>
                <a:cubicBezTo>
                  <a:pt x="2536515" y="455435"/>
                  <a:pt x="2646258" y="666231"/>
                  <a:pt x="2762423" y="889436"/>
                </a:cubicBezTo>
                <a:cubicBezTo>
                  <a:pt x="2783822" y="930610"/>
                  <a:pt x="2805992" y="973158"/>
                  <a:pt x="2828518" y="1015773"/>
                </a:cubicBezTo>
                <a:cubicBezTo>
                  <a:pt x="3030101" y="1397216"/>
                  <a:pt x="3157590" y="1671880"/>
                  <a:pt x="3094962" y="2001284"/>
                </a:cubicBezTo>
                <a:cubicBezTo>
                  <a:pt x="2999536" y="2503193"/>
                  <a:pt x="2719052" y="2818175"/>
                  <a:pt x="2157067" y="3054444"/>
                </a:cubicBezTo>
                <a:cubicBezTo>
                  <a:pt x="2083511" y="3085361"/>
                  <a:pt x="2016053" y="3116427"/>
                  <a:pt x="1950853" y="3146478"/>
                </a:cubicBezTo>
                <a:cubicBezTo>
                  <a:pt x="1680527" y="3271008"/>
                  <a:pt x="1541221" y="3329055"/>
                  <a:pt x="1329246" y="3288753"/>
                </a:cubicBezTo>
                <a:cubicBezTo>
                  <a:pt x="1118766" y="3248736"/>
                  <a:pt x="920572" y="3158068"/>
                  <a:pt x="740145" y="3019378"/>
                </a:cubicBezTo>
                <a:cubicBezTo>
                  <a:pt x="563651" y="2883673"/>
                  <a:pt x="411737" y="2708752"/>
                  <a:pt x="288773" y="2499557"/>
                </a:cubicBezTo>
                <a:cubicBezTo>
                  <a:pt x="167863" y="2293930"/>
                  <a:pt x="80312" y="2060356"/>
                  <a:pt x="35659" y="1823964"/>
                </a:cubicBezTo>
                <a:cubicBezTo>
                  <a:pt x="-10360" y="1581177"/>
                  <a:pt x="-11829" y="1343178"/>
                  <a:pt x="31208" y="1116817"/>
                </a:cubicBezTo>
                <a:cubicBezTo>
                  <a:pt x="71795" y="903345"/>
                  <a:pt x="151102" y="714850"/>
                  <a:pt x="266830" y="556451"/>
                </a:cubicBezTo>
                <a:cubicBezTo>
                  <a:pt x="375349" y="408016"/>
                  <a:pt x="515707" y="286208"/>
                  <a:pt x="683944" y="194390"/>
                </a:cubicBezTo>
                <a:cubicBezTo>
                  <a:pt x="898912" y="77121"/>
                  <a:pt x="1154672" y="12021"/>
                  <a:pt x="1431069" y="1514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77DEC3A-5EAB-410D-B312-9B3880B08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320" y="0"/>
            <a:ext cx="3580076" cy="3029264"/>
          </a:xfrm>
          <a:custGeom>
            <a:avLst/>
            <a:gdLst>
              <a:gd name="connsiteX0" fmla="*/ 19381 w 3580076"/>
              <a:gd name="connsiteY0" fmla="*/ 0 h 3029264"/>
              <a:gd name="connsiteX1" fmla="*/ 3580076 w 3580076"/>
              <a:gd name="connsiteY1" fmla="*/ 0 h 3029264"/>
              <a:gd name="connsiteX2" fmla="*/ 3580076 w 3580076"/>
              <a:gd name="connsiteY2" fmla="*/ 2559343 h 3029264"/>
              <a:gd name="connsiteX3" fmla="*/ 3556258 w 3580076"/>
              <a:gd name="connsiteY3" fmla="*/ 2578706 h 3029264"/>
              <a:gd name="connsiteX4" fmla="*/ 2887450 w 3580076"/>
              <a:gd name="connsiteY4" fmla="*/ 2826324 h 3029264"/>
              <a:gd name="connsiteX5" fmla="*/ 2575407 w 3580076"/>
              <a:gd name="connsiteY5" fmla="*/ 2906908 h 3029264"/>
              <a:gd name="connsiteX6" fmla="*/ 628491 w 3580076"/>
              <a:gd name="connsiteY6" fmla="*/ 2569492 h 3029264"/>
              <a:gd name="connsiteX7" fmla="*/ 113276 w 3580076"/>
              <a:gd name="connsiteY7" fmla="*/ 1240251 h 3029264"/>
              <a:gd name="connsiteX8" fmla="*/ 83702 w 3580076"/>
              <a:gd name="connsiteY8" fmla="*/ 1041556 h 3029264"/>
              <a:gd name="connsiteX9" fmla="*/ 7347 w 3580076"/>
              <a:gd name="connsiteY9" fmla="*/ 73049 h 30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80076" h="3029264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7A924750-E715-4799-8D2A-48745D750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321" y="0"/>
            <a:ext cx="3293877" cy="2743212"/>
          </a:xfrm>
          <a:custGeom>
            <a:avLst/>
            <a:gdLst>
              <a:gd name="connsiteX0" fmla="*/ 37772 w 3293877"/>
              <a:gd name="connsiteY0" fmla="*/ 0 h 2743212"/>
              <a:gd name="connsiteX1" fmla="*/ 3293877 w 3293877"/>
              <a:gd name="connsiteY1" fmla="*/ 0 h 2743212"/>
              <a:gd name="connsiteX2" fmla="*/ 3293877 w 3293877"/>
              <a:gd name="connsiteY2" fmla="*/ 2133887 h 2743212"/>
              <a:gd name="connsiteX3" fmla="*/ 3222757 w 3293877"/>
              <a:gd name="connsiteY3" fmla="*/ 2223039 h 2743212"/>
              <a:gd name="connsiteX4" fmla="*/ 2503136 w 3293877"/>
              <a:gd name="connsiteY4" fmla="*/ 2565392 h 2743212"/>
              <a:gd name="connsiteX5" fmla="*/ 2232111 w 3293877"/>
              <a:gd name="connsiteY5" fmla="*/ 2635826 h 2743212"/>
              <a:gd name="connsiteX6" fmla="*/ 542319 w 3293877"/>
              <a:gd name="connsiteY6" fmla="*/ 2345567 h 2743212"/>
              <a:gd name="connsiteX7" fmla="*/ 96920 w 3293877"/>
              <a:gd name="connsiteY7" fmla="*/ 1191868 h 2743212"/>
              <a:gd name="connsiteX8" fmla="*/ 71529 w 3293877"/>
              <a:gd name="connsiteY8" fmla="*/ 1019346 h 2743212"/>
              <a:gd name="connsiteX9" fmla="*/ 6623 w 3293877"/>
              <a:gd name="connsiteY9" fmla="*/ 178315 h 2743212"/>
              <a:gd name="connsiteX10" fmla="*/ 34833 w 3293877"/>
              <a:gd name="connsiteY10" fmla="*/ 8680 h 27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93877" h="2743212">
                <a:moveTo>
                  <a:pt x="37772" y="0"/>
                </a:moveTo>
                <a:lnTo>
                  <a:pt x="3293877" y="0"/>
                </a:lnTo>
                <a:lnTo>
                  <a:pt x="3293877" y="2133887"/>
                </a:lnTo>
                <a:lnTo>
                  <a:pt x="3222757" y="2223039"/>
                </a:lnTo>
                <a:cubicBezTo>
                  <a:pt x="3041339" y="2425251"/>
                  <a:pt x="2861221" y="2476800"/>
                  <a:pt x="2503136" y="2565392"/>
                </a:cubicBezTo>
                <a:cubicBezTo>
                  <a:pt x="2416757" y="2586746"/>
                  <a:pt x="2327408" y="2608861"/>
                  <a:pt x="2232111" y="2635826"/>
                </a:cubicBezTo>
                <a:cubicBezTo>
                  <a:pt x="1503976" y="2841768"/>
                  <a:pt x="998612" y="2754939"/>
                  <a:pt x="542319" y="2345567"/>
                </a:cubicBezTo>
                <a:cubicBezTo>
                  <a:pt x="242852" y="2076894"/>
                  <a:pt x="171565" y="1714314"/>
                  <a:pt x="96920" y="1191868"/>
                </a:cubicBezTo>
                <a:cubicBezTo>
                  <a:pt x="88586" y="1133496"/>
                  <a:pt x="79946" y="1075462"/>
                  <a:pt x="71529" y="1019346"/>
                </a:cubicBezTo>
                <a:cubicBezTo>
                  <a:pt x="26070" y="715012"/>
                  <a:pt x="-16826" y="427572"/>
                  <a:pt x="6623" y="178315"/>
                </a:cubicBezTo>
                <a:cubicBezTo>
                  <a:pt x="12226" y="118742"/>
                  <a:pt x="21526" y="62431"/>
                  <a:pt x="34833" y="868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8" name="图片 17" descr="图形用户界面, 应用程序&#10;&#10;描述已自动生成">
            <a:extLst>
              <a:ext uri="{FF2B5EF4-FFF2-40B4-BE49-F238E27FC236}">
                <a16:creationId xmlns:a16="http://schemas.microsoft.com/office/drawing/2014/main" id="{C0B765A2-BA6C-4FA8-A8D0-7BD4437A0C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3" r="22760" b="1"/>
          <a:stretch/>
        </p:blipFill>
        <p:spPr>
          <a:xfrm>
            <a:off x="20" y="-9270"/>
            <a:ext cx="3093248" cy="2530405"/>
          </a:xfrm>
          <a:custGeom>
            <a:avLst/>
            <a:gdLst/>
            <a:ahLst/>
            <a:cxnLst/>
            <a:rect l="l" t="t" r="r" b="b"/>
            <a:pathLst>
              <a:path w="3093268" h="2530405">
                <a:moveTo>
                  <a:pt x="0" y="0"/>
                </a:moveTo>
                <a:lnTo>
                  <a:pt x="3032888" y="0"/>
                </a:lnTo>
                <a:lnTo>
                  <a:pt x="3061403" y="83728"/>
                </a:lnTo>
                <a:cubicBezTo>
                  <a:pt x="3073431" y="131912"/>
                  <a:pt x="3081876" y="182380"/>
                  <a:pt x="3087019" y="235762"/>
                </a:cubicBezTo>
                <a:cubicBezTo>
                  <a:pt x="3108539" y="459119"/>
                  <a:pt x="3070732" y="716545"/>
                  <a:pt x="3030665" y="989101"/>
                </a:cubicBezTo>
                <a:cubicBezTo>
                  <a:pt x="3023246" y="1039358"/>
                  <a:pt x="3015631" y="1091332"/>
                  <a:pt x="3008291" y="1143609"/>
                </a:cubicBezTo>
                <a:cubicBezTo>
                  <a:pt x="2942547" y="1611509"/>
                  <a:pt x="2879475" y="1936193"/>
                  <a:pt x="2611885" y="2176267"/>
                </a:cubicBezTo>
                <a:cubicBezTo>
                  <a:pt x="2204162" y="2542063"/>
                  <a:pt x="1751822" y="2618793"/>
                  <a:pt x="1099390" y="2432762"/>
                </a:cubicBezTo>
                <a:cubicBezTo>
                  <a:pt x="1014001" y="2408405"/>
                  <a:pt x="933948" y="2388405"/>
                  <a:pt x="856556" y="2369092"/>
                </a:cubicBezTo>
                <a:cubicBezTo>
                  <a:pt x="535728" y="2288971"/>
                  <a:pt x="374334" y="2242410"/>
                  <a:pt x="211462" y="2060870"/>
                </a:cubicBezTo>
                <a:cubicBezTo>
                  <a:pt x="130601" y="1970741"/>
                  <a:pt x="60618" y="1871844"/>
                  <a:pt x="1912" y="1764934"/>
                </a:cubicBezTo>
                <a:lnTo>
                  <a:pt x="0" y="1760938"/>
                </a:lnTo>
                <a:close/>
              </a:path>
            </a:pathLst>
          </a:custGeom>
        </p:spPr>
      </p:pic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CA70EFFE-F930-4125-919D-2F04E1A80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26076" y="443150"/>
            <a:ext cx="2901488" cy="3049345"/>
          </a:xfrm>
          <a:custGeom>
            <a:avLst/>
            <a:gdLst>
              <a:gd name="connsiteX0" fmla="*/ 1448892 w 2805016"/>
              <a:gd name="connsiteY0" fmla="*/ 1295 h 3049345"/>
              <a:gd name="connsiteX1" fmla="*/ 1762036 w 2805016"/>
              <a:gd name="connsiteY1" fmla="*/ 37054 h 3049345"/>
              <a:gd name="connsiteX2" fmla="*/ 2172496 w 2805016"/>
              <a:gd name="connsiteY2" fmla="*/ 276646 h 3049345"/>
              <a:gd name="connsiteX3" fmla="*/ 2494528 w 2805016"/>
              <a:gd name="connsiteY3" fmla="*/ 816190 h 3049345"/>
              <a:gd name="connsiteX4" fmla="*/ 2553622 w 2805016"/>
              <a:gd name="connsiteY4" fmla="*/ 932591 h 3049345"/>
              <a:gd name="connsiteX5" fmla="*/ 2789833 w 2805016"/>
              <a:gd name="connsiteY5" fmla="*/ 1841650 h 3049345"/>
              <a:gd name="connsiteX6" fmla="*/ 1939259 w 2805016"/>
              <a:gd name="connsiteY6" fmla="*/ 2818274 h 3049345"/>
              <a:gd name="connsiteX7" fmla="*/ 1752834 w 2805016"/>
              <a:gd name="connsiteY7" fmla="*/ 2904144 h 3049345"/>
              <a:gd name="connsiteX8" fmla="*/ 1191447 w 2805016"/>
              <a:gd name="connsiteY8" fmla="*/ 3038170 h 3049345"/>
              <a:gd name="connsiteX9" fmla="*/ 661126 w 2805016"/>
              <a:gd name="connsiteY9" fmla="*/ 2791872 h 3049345"/>
              <a:gd name="connsiteX10" fmla="*/ 256115 w 2805016"/>
              <a:gd name="connsiteY10" fmla="*/ 2313690 h 3049345"/>
              <a:gd name="connsiteX11" fmla="*/ 30620 w 2805016"/>
              <a:gd name="connsiteY11" fmla="*/ 1690804 h 3049345"/>
              <a:gd name="connsiteX12" fmla="*/ 29591 w 2805016"/>
              <a:gd name="connsiteY12" fmla="*/ 1037726 h 3049345"/>
              <a:gd name="connsiteX13" fmla="*/ 244525 w 2805016"/>
              <a:gd name="connsiteY13" fmla="*/ 519197 h 3049345"/>
              <a:gd name="connsiteX14" fmla="*/ 622356 w 2805016"/>
              <a:gd name="connsiteY14" fmla="*/ 183048 h 3049345"/>
              <a:gd name="connsiteX15" fmla="*/ 1448892 w 2805016"/>
              <a:gd name="connsiteY15" fmla="*/ 1295 h 304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05016" h="3049345">
                <a:moveTo>
                  <a:pt x="1448892" y="1295"/>
                </a:moveTo>
                <a:cubicBezTo>
                  <a:pt x="1551302" y="5038"/>
                  <a:pt x="1656071" y="16908"/>
                  <a:pt x="1762036" y="37054"/>
                </a:cubicBezTo>
                <a:cubicBezTo>
                  <a:pt x="1931145" y="69206"/>
                  <a:pt x="2057720" y="143119"/>
                  <a:pt x="2172496" y="276646"/>
                </a:cubicBezTo>
                <a:cubicBezTo>
                  <a:pt x="2292557" y="416316"/>
                  <a:pt x="2390672" y="610536"/>
                  <a:pt x="2494528" y="816190"/>
                </a:cubicBezTo>
                <a:cubicBezTo>
                  <a:pt x="2513659" y="854126"/>
                  <a:pt x="2533480" y="893328"/>
                  <a:pt x="2553622" y="932591"/>
                </a:cubicBezTo>
                <a:cubicBezTo>
                  <a:pt x="2733870" y="1284027"/>
                  <a:pt x="2847724" y="1537159"/>
                  <a:pt x="2789833" y="1841650"/>
                </a:cubicBezTo>
                <a:cubicBezTo>
                  <a:pt x="2701624" y="2305599"/>
                  <a:pt x="2447254" y="2597690"/>
                  <a:pt x="1939259" y="2818274"/>
                </a:cubicBezTo>
                <a:cubicBezTo>
                  <a:pt x="1872770" y="2847138"/>
                  <a:pt x="1811781" y="2876114"/>
                  <a:pt x="1752834" y="2904144"/>
                </a:cubicBezTo>
                <a:cubicBezTo>
                  <a:pt x="1508432" y="3020297"/>
                  <a:pt x="1382512" y="3074496"/>
                  <a:pt x="1191447" y="3038170"/>
                </a:cubicBezTo>
                <a:cubicBezTo>
                  <a:pt x="1001732" y="3002100"/>
                  <a:pt x="823313" y="2919199"/>
                  <a:pt x="661126" y="2791872"/>
                </a:cubicBezTo>
                <a:cubicBezTo>
                  <a:pt x="502474" y="2667286"/>
                  <a:pt x="366163" y="2506376"/>
                  <a:pt x="256115" y="2313690"/>
                </a:cubicBezTo>
                <a:cubicBezTo>
                  <a:pt x="147904" y="2124290"/>
                  <a:pt x="69906" y="1908939"/>
                  <a:pt x="30620" y="1690804"/>
                </a:cubicBezTo>
                <a:cubicBezTo>
                  <a:pt x="-9871" y="1466769"/>
                  <a:pt x="-10191" y="1246967"/>
                  <a:pt x="29591" y="1037726"/>
                </a:cubicBezTo>
                <a:cubicBezTo>
                  <a:pt x="67109" y="840400"/>
                  <a:pt x="139452" y="665977"/>
                  <a:pt x="244525" y="519197"/>
                </a:cubicBezTo>
                <a:cubicBezTo>
                  <a:pt x="343054" y="381648"/>
                  <a:pt x="470192" y="268558"/>
                  <a:pt x="622356" y="183048"/>
                </a:cubicBezTo>
                <a:cubicBezTo>
                  <a:pt x="855671" y="51991"/>
                  <a:pt x="1141662" y="-9932"/>
                  <a:pt x="1448892" y="12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C5762920-CED1-4414-9EE9-B0EC3D2F6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22548" y="623454"/>
            <a:ext cx="2687154" cy="2687367"/>
          </a:xfrm>
          <a:custGeom>
            <a:avLst/>
            <a:gdLst>
              <a:gd name="connsiteX0" fmla="*/ 1177679 w 2567901"/>
              <a:gd name="connsiteY0" fmla="*/ 1063 h 2687367"/>
              <a:gd name="connsiteX1" fmla="*/ 1603094 w 2567901"/>
              <a:gd name="connsiteY1" fmla="*/ 35223 h 2687367"/>
              <a:gd name="connsiteX2" fmla="*/ 1980105 w 2567901"/>
              <a:gd name="connsiteY2" fmla="*/ 249099 h 2687367"/>
              <a:gd name="connsiteX3" fmla="*/ 2278200 w 2567901"/>
              <a:gd name="connsiteY3" fmla="*/ 726784 h 2687367"/>
              <a:gd name="connsiteX4" fmla="*/ 2333016 w 2567901"/>
              <a:gd name="connsiteY4" fmla="*/ 829771 h 2687367"/>
              <a:gd name="connsiteX5" fmla="*/ 2555036 w 2567901"/>
              <a:gd name="connsiteY5" fmla="*/ 1632596 h 2687367"/>
              <a:gd name="connsiteX6" fmla="*/ 1783436 w 2567901"/>
              <a:gd name="connsiteY6" fmla="*/ 2487849 h 2687367"/>
              <a:gd name="connsiteX7" fmla="*/ 1613480 w 2567901"/>
              <a:gd name="connsiteY7" fmla="*/ 2562316 h 2687367"/>
              <a:gd name="connsiteX8" fmla="*/ 1100869 w 2567901"/>
              <a:gd name="connsiteY8" fmla="*/ 2676769 h 2687367"/>
              <a:gd name="connsiteX9" fmla="*/ 614178 w 2567901"/>
              <a:gd name="connsiteY9" fmla="*/ 2456196 h 2687367"/>
              <a:gd name="connsiteX10" fmla="*/ 240586 w 2567901"/>
              <a:gd name="connsiteY10" fmla="*/ 2032054 h 2687367"/>
              <a:gd name="connsiteX11" fmla="*/ 30245 w 2567901"/>
              <a:gd name="connsiteY11" fmla="*/ 1481541 h 2687367"/>
              <a:gd name="connsiteX12" fmla="*/ 25021 w 2567901"/>
              <a:gd name="connsiteY12" fmla="*/ 905889 h 2687367"/>
              <a:gd name="connsiteX13" fmla="*/ 218217 w 2567901"/>
              <a:gd name="connsiteY13" fmla="*/ 450248 h 2687367"/>
              <a:gd name="connsiteX14" fmla="*/ 561607 w 2567901"/>
              <a:gd name="connsiteY14" fmla="*/ 156432 h 2687367"/>
              <a:gd name="connsiteX15" fmla="*/ 1177679 w 2567901"/>
              <a:gd name="connsiteY15" fmla="*/ 1063 h 268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7901" h="2687367">
                <a:moveTo>
                  <a:pt x="1177679" y="1063"/>
                </a:moveTo>
                <a:cubicBezTo>
                  <a:pt x="1314507" y="-3704"/>
                  <a:pt x="1457510" y="7543"/>
                  <a:pt x="1603094" y="35223"/>
                </a:cubicBezTo>
                <a:cubicBezTo>
                  <a:pt x="1757985" y="64671"/>
                  <a:pt x="1874247" y="130651"/>
                  <a:pt x="1980105" y="249099"/>
                </a:cubicBezTo>
                <a:cubicBezTo>
                  <a:pt x="2090840" y="372996"/>
                  <a:pt x="2181857" y="544832"/>
                  <a:pt x="2278200" y="726784"/>
                </a:cubicBezTo>
                <a:cubicBezTo>
                  <a:pt x="2295948" y="760348"/>
                  <a:pt x="2314335" y="795032"/>
                  <a:pt x="2333016" y="829771"/>
                </a:cubicBezTo>
                <a:cubicBezTo>
                  <a:pt x="2500190" y="1140721"/>
                  <a:pt x="2605991" y="1364587"/>
                  <a:pt x="2555036" y="1632596"/>
                </a:cubicBezTo>
                <a:cubicBezTo>
                  <a:pt x="2477395" y="2040959"/>
                  <a:pt x="2246644" y="2296751"/>
                  <a:pt x="1783436" y="2487849"/>
                </a:cubicBezTo>
                <a:cubicBezTo>
                  <a:pt x="1722809" y="2512855"/>
                  <a:pt x="1667214" y="2537996"/>
                  <a:pt x="1613480" y="2562316"/>
                </a:cubicBezTo>
                <a:cubicBezTo>
                  <a:pt x="1390692" y="2663095"/>
                  <a:pt x="1275870" y="2710042"/>
                  <a:pt x="1100869" y="2676769"/>
                </a:cubicBezTo>
                <a:cubicBezTo>
                  <a:pt x="927103" y="2643732"/>
                  <a:pt x="763363" y="2569490"/>
                  <a:pt x="614178" y="2456196"/>
                </a:cubicBezTo>
                <a:cubicBezTo>
                  <a:pt x="468245" y="2345340"/>
                  <a:pt x="342509" y="2202615"/>
                  <a:pt x="240586" y="2032054"/>
                </a:cubicBezTo>
                <a:cubicBezTo>
                  <a:pt x="140365" y="1864400"/>
                  <a:pt x="67610" y="1674071"/>
                  <a:pt x="30245" y="1481541"/>
                </a:cubicBezTo>
                <a:cubicBezTo>
                  <a:pt x="-8261" y="1283803"/>
                  <a:pt x="-9994" y="1090060"/>
                  <a:pt x="25021" y="905889"/>
                </a:cubicBezTo>
                <a:cubicBezTo>
                  <a:pt x="58043" y="732204"/>
                  <a:pt x="123071" y="578936"/>
                  <a:pt x="218217" y="450248"/>
                </a:cubicBezTo>
                <a:cubicBezTo>
                  <a:pt x="307436" y="329654"/>
                  <a:pt x="422987" y="230806"/>
                  <a:pt x="561607" y="156432"/>
                </a:cubicBezTo>
                <a:cubicBezTo>
                  <a:pt x="738731" y="61442"/>
                  <a:pt x="949631" y="9010"/>
                  <a:pt x="1177679" y="1063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07675ACC-B55E-4D4C-A037-0238FF0D93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120231" y="0"/>
            <a:ext cx="3997527" cy="2646947"/>
          </a:xfrm>
          <a:custGeom>
            <a:avLst/>
            <a:gdLst>
              <a:gd name="connsiteX0" fmla="*/ 294151 w 4013331"/>
              <a:gd name="connsiteY0" fmla="*/ 0 h 2742133"/>
              <a:gd name="connsiteX1" fmla="*/ 3844057 w 4013331"/>
              <a:gd name="connsiteY1" fmla="*/ 0 h 2742133"/>
              <a:gd name="connsiteX2" fmla="*/ 3892490 w 4013331"/>
              <a:gd name="connsiteY2" fmla="*/ 131440 h 2742133"/>
              <a:gd name="connsiteX3" fmla="*/ 4013331 w 4013331"/>
              <a:gd name="connsiteY3" fmla="*/ 941251 h 2742133"/>
              <a:gd name="connsiteX4" fmla="*/ 3804827 w 4013331"/>
              <a:gd name="connsiteY4" fmla="*/ 1540292 h 2742133"/>
              <a:gd name="connsiteX5" fmla="*/ 3187498 w 4013331"/>
              <a:gd name="connsiteY5" fmla="*/ 2098087 h 2742133"/>
              <a:gd name="connsiteX6" fmla="*/ 3051769 w 4013331"/>
              <a:gd name="connsiteY6" fmla="*/ 2204787 h 2742133"/>
              <a:gd name="connsiteX7" fmla="*/ 1936476 w 4013331"/>
              <a:gd name="connsiteY7" fmla="*/ 2742133 h 2742133"/>
              <a:gd name="connsiteX8" fmla="*/ 467303 w 4013331"/>
              <a:gd name="connsiteY8" fmla="*/ 1868695 h 2742133"/>
              <a:gd name="connsiteX9" fmla="*/ 310732 w 4013331"/>
              <a:gd name="connsiteY9" fmla="*/ 1645244 h 2742133"/>
              <a:gd name="connsiteX10" fmla="*/ 0 w 4013331"/>
              <a:gd name="connsiteY10" fmla="*/ 941251 h 2742133"/>
              <a:gd name="connsiteX11" fmla="*/ 187749 w 4013331"/>
              <a:gd name="connsiteY11" fmla="*/ 183076 h 2742133"/>
              <a:gd name="connsiteX12" fmla="*/ 288888 w 4013331"/>
              <a:gd name="connsiteY12" fmla="*/ 7329 h 2742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13331" h="2742133">
                <a:moveTo>
                  <a:pt x="294151" y="0"/>
                </a:moveTo>
                <a:lnTo>
                  <a:pt x="3844057" y="0"/>
                </a:lnTo>
                <a:lnTo>
                  <a:pt x="3892490" y="131440"/>
                </a:lnTo>
                <a:cubicBezTo>
                  <a:pt x="3971777" y="378867"/>
                  <a:pt x="4013331" y="652783"/>
                  <a:pt x="4013331" y="941251"/>
                </a:cubicBezTo>
                <a:cubicBezTo>
                  <a:pt x="4013331" y="1171430"/>
                  <a:pt x="3948997" y="1356167"/>
                  <a:pt x="3804827" y="1540292"/>
                </a:cubicBezTo>
                <a:cubicBezTo>
                  <a:pt x="3654026" y="1732895"/>
                  <a:pt x="3427436" y="1910292"/>
                  <a:pt x="3187498" y="2098087"/>
                </a:cubicBezTo>
                <a:cubicBezTo>
                  <a:pt x="3143231" y="2132693"/>
                  <a:pt x="3097499" y="2168522"/>
                  <a:pt x="3051769" y="2204787"/>
                </a:cubicBezTo>
                <a:cubicBezTo>
                  <a:pt x="2642425" y="2529345"/>
                  <a:pt x="2343664" y="2742133"/>
                  <a:pt x="1936476" y="2742133"/>
                </a:cubicBezTo>
                <a:cubicBezTo>
                  <a:pt x="1316045" y="2742133"/>
                  <a:pt x="876647" y="2480932"/>
                  <a:pt x="467303" y="1868695"/>
                </a:cubicBezTo>
                <a:cubicBezTo>
                  <a:pt x="413736" y="1788559"/>
                  <a:pt x="361372" y="1715679"/>
                  <a:pt x="310732" y="1645244"/>
                </a:cubicBezTo>
                <a:cubicBezTo>
                  <a:pt x="100850" y="1353195"/>
                  <a:pt x="0" y="1201315"/>
                  <a:pt x="0" y="941251"/>
                </a:cubicBezTo>
                <a:cubicBezTo>
                  <a:pt x="0" y="683021"/>
                  <a:pt x="63214" y="427935"/>
                  <a:pt x="187749" y="183076"/>
                </a:cubicBezTo>
                <a:cubicBezTo>
                  <a:pt x="218215" y="123194"/>
                  <a:pt x="251953" y="64578"/>
                  <a:pt x="288888" y="7329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D0B489A4-0D2D-4199-B24F-6F153885C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77480" y="0"/>
            <a:ext cx="4244813" cy="2866417"/>
          </a:xfrm>
          <a:custGeom>
            <a:avLst/>
            <a:gdLst>
              <a:gd name="connsiteX0" fmla="*/ 237339 w 4130517"/>
              <a:gd name="connsiteY0" fmla="*/ 0 h 2806419"/>
              <a:gd name="connsiteX1" fmla="*/ 3997489 w 4130517"/>
              <a:gd name="connsiteY1" fmla="*/ 0 h 2806419"/>
              <a:gd name="connsiteX2" fmla="*/ 4006148 w 4130517"/>
              <a:gd name="connsiteY2" fmla="*/ 24333 h 2806419"/>
              <a:gd name="connsiteX3" fmla="*/ 4130517 w 4130517"/>
              <a:gd name="connsiteY3" fmla="*/ 887307 h 2806419"/>
              <a:gd name="connsiteX4" fmla="*/ 3915925 w 4130517"/>
              <a:gd name="connsiteY4" fmla="*/ 1525677 h 2806419"/>
              <a:gd name="connsiteX5" fmla="*/ 3280571 w 4130517"/>
              <a:gd name="connsiteY5" fmla="*/ 2120090 h 2806419"/>
              <a:gd name="connsiteX6" fmla="*/ 3140878 w 4130517"/>
              <a:gd name="connsiteY6" fmla="*/ 2233796 h 2806419"/>
              <a:gd name="connsiteX7" fmla="*/ 1993019 w 4130517"/>
              <a:gd name="connsiteY7" fmla="*/ 2806419 h 2806419"/>
              <a:gd name="connsiteX8" fmla="*/ 480948 w 4130517"/>
              <a:gd name="connsiteY8" fmla="*/ 1875638 h 2806419"/>
              <a:gd name="connsiteX9" fmla="*/ 319805 w 4130517"/>
              <a:gd name="connsiteY9" fmla="*/ 1637519 h 2806419"/>
              <a:gd name="connsiteX10" fmla="*/ 0 w 4130517"/>
              <a:gd name="connsiteY10" fmla="*/ 887307 h 2806419"/>
              <a:gd name="connsiteX11" fmla="*/ 193231 w 4130517"/>
              <a:gd name="connsiteY11" fmla="*/ 79360 h 2806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30517" h="2806419">
                <a:moveTo>
                  <a:pt x="237339" y="0"/>
                </a:moveTo>
                <a:lnTo>
                  <a:pt x="3997489" y="0"/>
                </a:lnTo>
                <a:lnTo>
                  <a:pt x="4006148" y="24333"/>
                </a:lnTo>
                <a:cubicBezTo>
                  <a:pt x="4087750" y="288004"/>
                  <a:pt x="4130517" y="579903"/>
                  <a:pt x="4130517" y="887307"/>
                </a:cubicBezTo>
                <a:cubicBezTo>
                  <a:pt x="4130517" y="1132599"/>
                  <a:pt x="4064304" y="1329464"/>
                  <a:pt x="3915925" y="1525677"/>
                </a:cubicBezTo>
                <a:cubicBezTo>
                  <a:pt x="3760721" y="1730924"/>
                  <a:pt x="3527514" y="1919967"/>
                  <a:pt x="3280571" y="2120090"/>
                </a:cubicBezTo>
                <a:cubicBezTo>
                  <a:pt x="3235011" y="2156968"/>
                  <a:pt x="3187944" y="2195151"/>
                  <a:pt x="3140878" y="2233796"/>
                </a:cubicBezTo>
                <a:cubicBezTo>
                  <a:pt x="2719582" y="2579662"/>
                  <a:pt x="2412097" y="2806419"/>
                  <a:pt x="1993019" y="2806419"/>
                </a:cubicBezTo>
                <a:cubicBezTo>
                  <a:pt x="1354472" y="2806419"/>
                  <a:pt x="902244" y="2528070"/>
                  <a:pt x="480948" y="1875638"/>
                </a:cubicBezTo>
                <a:cubicBezTo>
                  <a:pt x="425816" y="1790244"/>
                  <a:pt x="371924" y="1712578"/>
                  <a:pt x="319805" y="1637519"/>
                </a:cubicBezTo>
                <a:cubicBezTo>
                  <a:pt x="103795" y="1326296"/>
                  <a:pt x="0" y="1164446"/>
                  <a:pt x="0" y="887307"/>
                </a:cubicBezTo>
                <a:cubicBezTo>
                  <a:pt x="0" y="612125"/>
                  <a:pt x="65060" y="340293"/>
                  <a:pt x="193231" y="7936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ECFFF39D-5460-4FDC-BBC9-8996A280C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42800" y="0"/>
            <a:ext cx="4584032" cy="3020235"/>
          </a:xfrm>
          <a:custGeom>
            <a:avLst/>
            <a:gdLst>
              <a:gd name="connsiteX0" fmla="*/ 208215 w 4389519"/>
              <a:gd name="connsiteY0" fmla="*/ 0 h 2916937"/>
              <a:gd name="connsiteX1" fmla="*/ 4284014 w 4389519"/>
              <a:gd name="connsiteY1" fmla="*/ 0 h 2916937"/>
              <a:gd name="connsiteX2" fmla="*/ 4335794 w 4389519"/>
              <a:gd name="connsiteY2" fmla="*/ 207911 h 2916937"/>
              <a:gd name="connsiteX3" fmla="*/ 4376420 w 4389519"/>
              <a:gd name="connsiteY3" fmla="*/ 1078865 h 2916937"/>
              <a:gd name="connsiteX4" fmla="*/ 4090147 w 4389519"/>
              <a:gd name="connsiteY4" fmla="*/ 1734728 h 2916937"/>
              <a:gd name="connsiteX5" fmla="*/ 3362552 w 4389519"/>
              <a:gd name="connsiteY5" fmla="*/ 2305097 h 2916937"/>
              <a:gd name="connsiteX6" fmla="*/ 3204152 w 4389519"/>
              <a:gd name="connsiteY6" fmla="*/ 2412521 h 2916937"/>
              <a:gd name="connsiteX7" fmla="*/ 1936072 w 4389519"/>
              <a:gd name="connsiteY7" fmla="*/ 2912360 h 2916937"/>
              <a:gd name="connsiteX8" fmla="*/ 421690 w 4389519"/>
              <a:gd name="connsiteY8" fmla="*/ 1787063 h 2916937"/>
              <a:gd name="connsiteX9" fmla="*/ 273167 w 4389519"/>
              <a:gd name="connsiteY9" fmla="*/ 1520080 h 2916937"/>
              <a:gd name="connsiteX10" fmla="*/ 4118 w 4389519"/>
              <a:gd name="connsiteY10" fmla="*/ 696338 h 2916937"/>
              <a:gd name="connsiteX11" fmla="*/ 175984 w 4389519"/>
              <a:gd name="connsiteY11" fmla="*/ 60381 h 2916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89519" h="2916937">
                <a:moveTo>
                  <a:pt x="208215" y="0"/>
                </a:moveTo>
                <a:lnTo>
                  <a:pt x="4284014" y="0"/>
                </a:lnTo>
                <a:lnTo>
                  <a:pt x="4335794" y="207911"/>
                </a:lnTo>
                <a:cubicBezTo>
                  <a:pt x="4388748" y="479686"/>
                  <a:pt x="4403109" y="773803"/>
                  <a:pt x="4376420" y="1078865"/>
                </a:cubicBezTo>
                <a:cubicBezTo>
                  <a:pt x="4353703" y="1338514"/>
                  <a:pt x="4265383" y="1540772"/>
                  <a:pt x="4090147" y="1734728"/>
                </a:cubicBezTo>
                <a:cubicBezTo>
                  <a:pt x="3906850" y="1937616"/>
                  <a:pt x="3642485" y="2116128"/>
                  <a:pt x="3362552" y="2305097"/>
                </a:cubicBezTo>
                <a:cubicBezTo>
                  <a:pt x="3310910" y="2339914"/>
                  <a:pt x="3257553" y="2375972"/>
                  <a:pt x="3204152" y="2412521"/>
                </a:cubicBezTo>
                <a:cubicBezTo>
                  <a:pt x="2726165" y="2739616"/>
                  <a:pt x="2379682" y="2951171"/>
                  <a:pt x="1936072" y="2912360"/>
                </a:cubicBezTo>
                <a:cubicBezTo>
                  <a:pt x="1260148" y="2853224"/>
                  <a:pt x="807225" y="2516700"/>
                  <a:pt x="421690" y="1787063"/>
                </a:cubicBezTo>
                <a:cubicBezTo>
                  <a:pt x="371240" y="1691563"/>
                  <a:pt x="321385" y="1604361"/>
                  <a:pt x="273167" y="1520080"/>
                </a:cubicBezTo>
                <a:cubicBezTo>
                  <a:pt x="73334" y="1170636"/>
                  <a:pt x="-21548" y="989700"/>
                  <a:pt x="4118" y="696338"/>
                </a:cubicBezTo>
                <a:cubicBezTo>
                  <a:pt x="23232" y="477870"/>
                  <a:pt x="80908" y="264786"/>
                  <a:pt x="175984" y="60381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C4893A10-FCAD-49C3-B32A-906DE9431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168" y="3105611"/>
            <a:ext cx="6141507" cy="3752389"/>
          </a:xfrm>
          <a:custGeom>
            <a:avLst/>
            <a:gdLst>
              <a:gd name="connsiteX0" fmla="*/ 3215595 w 6141507"/>
              <a:gd name="connsiteY0" fmla="*/ 37 h 3752389"/>
              <a:gd name="connsiteX1" fmla="*/ 5025810 w 6141507"/>
              <a:gd name="connsiteY1" fmla="*/ 667544 h 3752389"/>
              <a:gd name="connsiteX2" fmla="*/ 5418068 w 6141507"/>
              <a:gd name="connsiteY2" fmla="*/ 923043 h 3752389"/>
              <a:gd name="connsiteX3" fmla="*/ 6130109 w 6141507"/>
              <a:gd name="connsiteY3" fmla="*/ 1458777 h 3752389"/>
              <a:gd name="connsiteX4" fmla="*/ 6141506 w 6141507"/>
              <a:gd name="connsiteY4" fmla="*/ 1473047 h 3752389"/>
              <a:gd name="connsiteX5" fmla="*/ 6141507 w 6141507"/>
              <a:gd name="connsiteY5" fmla="*/ 3752389 h 3752389"/>
              <a:gd name="connsiteX6" fmla="*/ 0 w 6141507"/>
              <a:gd name="connsiteY6" fmla="*/ 3752389 h 3752389"/>
              <a:gd name="connsiteX7" fmla="*/ 7127 w 6141507"/>
              <a:gd name="connsiteY7" fmla="*/ 3638865 h 3752389"/>
              <a:gd name="connsiteX8" fmla="*/ 59603 w 6141507"/>
              <a:gd name="connsiteY8" fmla="*/ 3356358 h 3752389"/>
              <a:gd name="connsiteX9" fmla="*/ 646726 w 6141507"/>
              <a:gd name="connsiteY9" fmla="*/ 2064848 h 3752389"/>
              <a:gd name="connsiteX10" fmla="*/ 786444 w 6141507"/>
              <a:gd name="connsiteY10" fmla="*/ 1806355 h 3752389"/>
              <a:gd name="connsiteX11" fmla="*/ 2160845 w 6141507"/>
              <a:gd name="connsiteY11" fmla="*/ 224629 h 3752389"/>
              <a:gd name="connsiteX12" fmla="*/ 3215595 w 6141507"/>
              <a:gd name="connsiteY12" fmla="*/ 37 h 3752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41507" h="3752389">
                <a:moveTo>
                  <a:pt x="3215595" y="37"/>
                </a:moveTo>
                <a:cubicBezTo>
                  <a:pt x="3793727" y="3265"/>
                  <a:pt x="4373168" y="222053"/>
                  <a:pt x="5025810" y="667544"/>
                </a:cubicBezTo>
                <a:cubicBezTo>
                  <a:pt x="5162471" y="760846"/>
                  <a:pt x="5292423" y="843339"/>
                  <a:pt x="5418068" y="923043"/>
                </a:cubicBezTo>
                <a:cubicBezTo>
                  <a:pt x="5743584" y="1129628"/>
                  <a:pt x="5966418" y="1276344"/>
                  <a:pt x="6130109" y="1458777"/>
                </a:cubicBezTo>
                <a:lnTo>
                  <a:pt x="6141506" y="1473047"/>
                </a:lnTo>
                <a:lnTo>
                  <a:pt x="6141507" y="3752389"/>
                </a:lnTo>
                <a:lnTo>
                  <a:pt x="0" y="3752389"/>
                </a:lnTo>
                <a:lnTo>
                  <a:pt x="7127" y="3638865"/>
                </a:lnTo>
                <a:cubicBezTo>
                  <a:pt x="16780" y="3547020"/>
                  <a:pt x="34303" y="3453276"/>
                  <a:pt x="59603" y="3356358"/>
                </a:cubicBezTo>
                <a:cubicBezTo>
                  <a:pt x="165452" y="2950843"/>
                  <a:pt x="399187" y="2520480"/>
                  <a:pt x="646726" y="2064848"/>
                </a:cubicBezTo>
                <a:cubicBezTo>
                  <a:pt x="692424" y="1980851"/>
                  <a:pt x="739580" y="1893951"/>
                  <a:pt x="786444" y="1806355"/>
                </a:cubicBezTo>
                <a:cubicBezTo>
                  <a:pt x="1205972" y="1022363"/>
                  <a:pt x="1528233" y="488656"/>
                  <a:pt x="2160845" y="224629"/>
                </a:cubicBezTo>
                <a:cubicBezTo>
                  <a:pt x="2522310" y="73767"/>
                  <a:pt x="2868717" y="-1899"/>
                  <a:pt x="3215595" y="37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50A7845-0866-40FE-82E9-23F5AF2B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091" y="1937555"/>
            <a:ext cx="5340114" cy="1146946"/>
          </a:xfrm>
        </p:spPr>
        <p:txBody>
          <a:bodyPr anchor="b">
            <a:normAutofit/>
          </a:bodyPr>
          <a:lstStyle/>
          <a:p>
            <a:r>
              <a:rPr lang="zh-CN" altLang="en-US" dirty="0"/>
              <a:t>项目概述</a:t>
            </a:r>
          </a:p>
        </p:txBody>
      </p:sp>
      <p:pic>
        <p:nvPicPr>
          <p:cNvPr id="14" name="图片 13" descr="文本&#10;&#10;描述已自动生成">
            <a:extLst>
              <a:ext uri="{FF2B5EF4-FFF2-40B4-BE49-F238E27FC236}">
                <a16:creationId xmlns:a16="http://schemas.microsoft.com/office/drawing/2014/main" id="{1FFFD59E-A737-45A5-B0F3-41EA963144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87" r="6775" b="1"/>
          <a:stretch/>
        </p:blipFill>
        <p:spPr>
          <a:xfrm>
            <a:off x="3999506" y="791376"/>
            <a:ext cx="2350451" cy="2351005"/>
          </a:xfrm>
          <a:custGeom>
            <a:avLst/>
            <a:gdLst/>
            <a:ahLst/>
            <a:cxnLst/>
            <a:rect l="l" t="t" r="r" b="b"/>
            <a:pathLst>
              <a:path w="2246489" h="2351005">
                <a:moveTo>
                  <a:pt x="1094829" y="1443"/>
                </a:moveTo>
                <a:cubicBezTo>
                  <a:pt x="1340737" y="-8977"/>
                  <a:pt x="1569231" y="37131"/>
                  <a:pt x="1755177" y="136852"/>
                </a:cubicBezTo>
                <a:cubicBezTo>
                  <a:pt x="1876448" y="201917"/>
                  <a:pt x="1977534" y="288393"/>
                  <a:pt x="2055587" y="393892"/>
                </a:cubicBezTo>
                <a:cubicBezTo>
                  <a:pt x="2138823" y="506474"/>
                  <a:pt x="2195712" y="640558"/>
                  <a:pt x="2224601" y="792504"/>
                </a:cubicBezTo>
                <a:cubicBezTo>
                  <a:pt x="2255234" y="953623"/>
                  <a:pt x="2253717" y="1123116"/>
                  <a:pt x="2220031" y="1296106"/>
                </a:cubicBezTo>
                <a:cubicBezTo>
                  <a:pt x="2187343" y="1464537"/>
                  <a:pt x="2123694" y="1631044"/>
                  <a:pt x="2036018" y="1777713"/>
                </a:cubicBezTo>
                <a:cubicBezTo>
                  <a:pt x="1946852" y="1926926"/>
                  <a:pt x="1836854" y="2051788"/>
                  <a:pt x="1709186" y="2148767"/>
                </a:cubicBezTo>
                <a:cubicBezTo>
                  <a:pt x="1578674" y="2247882"/>
                  <a:pt x="1435428" y="2312832"/>
                  <a:pt x="1283412" y="2341734"/>
                </a:cubicBezTo>
                <a:cubicBezTo>
                  <a:pt x="1130314" y="2370842"/>
                  <a:pt x="1029864" y="2329770"/>
                  <a:pt x="834961" y="2241605"/>
                </a:cubicBezTo>
                <a:cubicBezTo>
                  <a:pt x="787952" y="2220330"/>
                  <a:pt x="739316" y="2198335"/>
                  <a:pt x="686278" y="2176460"/>
                </a:cubicBezTo>
                <a:cubicBezTo>
                  <a:pt x="281048" y="2009279"/>
                  <a:pt x="79178" y="1785504"/>
                  <a:pt x="11256" y="1428254"/>
                </a:cubicBezTo>
                <a:cubicBezTo>
                  <a:pt x="-33322" y="1193790"/>
                  <a:pt x="59236" y="997942"/>
                  <a:pt x="205486" y="725913"/>
                </a:cubicBezTo>
                <a:cubicBezTo>
                  <a:pt x="221828" y="695523"/>
                  <a:pt x="237914" y="665180"/>
                  <a:pt x="253439" y="635816"/>
                </a:cubicBezTo>
                <a:cubicBezTo>
                  <a:pt x="337725" y="476638"/>
                  <a:pt x="417351" y="326311"/>
                  <a:pt x="514225" y="217920"/>
                </a:cubicBezTo>
                <a:cubicBezTo>
                  <a:pt x="606834" y="114298"/>
                  <a:pt x="708542" y="56577"/>
                  <a:pt x="844047" y="30814"/>
                </a:cubicBezTo>
                <a:cubicBezTo>
                  <a:pt x="928955" y="14671"/>
                  <a:pt x="1012859" y="4917"/>
                  <a:pt x="1094829" y="1443"/>
                </a:cubicBezTo>
                <a:close/>
              </a:path>
            </a:pathLst>
          </a:custGeom>
        </p:spPr>
      </p:pic>
      <p:pic>
        <p:nvPicPr>
          <p:cNvPr id="16" name="图片 15" descr="图形用户界面, 网站&#10;&#10;描述已自动生成">
            <a:extLst>
              <a:ext uri="{FF2B5EF4-FFF2-40B4-BE49-F238E27FC236}">
                <a16:creationId xmlns:a16="http://schemas.microsoft.com/office/drawing/2014/main" id="{EB1F6652-6944-4F94-A667-652111A5CB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3" r="15548" b="4"/>
          <a:stretch/>
        </p:blipFill>
        <p:spPr>
          <a:xfrm>
            <a:off x="7315200" y="-2"/>
            <a:ext cx="3549897" cy="2393342"/>
          </a:xfrm>
          <a:custGeom>
            <a:avLst/>
            <a:gdLst/>
            <a:ahLst/>
            <a:cxnLst/>
            <a:rect l="l" t="t" r="r" b="b"/>
            <a:pathLst>
              <a:path w="3549897" h="2393342">
                <a:moveTo>
                  <a:pt x="202758" y="0"/>
                </a:moveTo>
                <a:lnTo>
                  <a:pt x="3202447" y="0"/>
                </a:lnTo>
                <a:lnTo>
                  <a:pt x="3294368" y="120289"/>
                </a:lnTo>
                <a:cubicBezTo>
                  <a:pt x="3327038" y="167872"/>
                  <a:pt x="3356880" y="216592"/>
                  <a:pt x="3383829" y="266363"/>
                </a:cubicBezTo>
                <a:cubicBezTo>
                  <a:pt x="3493982" y="469879"/>
                  <a:pt x="3549897" y="681896"/>
                  <a:pt x="3549897" y="896525"/>
                </a:cubicBezTo>
                <a:cubicBezTo>
                  <a:pt x="3549897" y="1112680"/>
                  <a:pt x="3460693" y="1238915"/>
                  <a:pt x="3275046" y="1481654"/>
                </a:cubicBezTo>
                <a:cubicBezTo>
                  <a:pt x="3230254" y="1540197"/>
                  <a:pt x="3183937" y="1600772"/>
                  <a:pt x="3136555" y="1667377"/>
                </a:cubicBezTo>
                <a:cubicBezTo>
                  <a:pt x="2774480" y="2176244"/>
                  <a:pt x="2385822" y="2393342"/>
                  <a:pt x="1837034" y="2393342"/>
                </a:cubicBezTo>
                <a:cubicBezTo>
                  <a:pt x="1476863" y="2393342"/>
                  <a:pt x="1212602" y="2216482"/>
                  <a:pt x="850527" y="1946723"/>
                </a:cubicBezTo>
                <a:cubicBezTo>
                  <a:pt x="810077" y="1916581"/>
                  <a:pt x="769626" y="1886801"/>
                  <a:pt x="730471" y="1858037"/>
                </a:cubicBezTo>
                <a:cubicBezTo>
                  <a:pt x="518239" y="1701951"/>
                  <a:pt x="317814" y="1554506"/>
                  <a:pt x="184427" y="1394422"/>
                </a:cubicBezTo>
                <a:cubicBezTo>
                  <a:pt x="56906" y="1241385"/>
                  <a:pt x="0" y="1087841"/>
                  <a:pt x="0" y="896525"/>
                </a:cubicBezTo>
                <a:cubicBezTo>
                  <a:pt x="0" y="596823"/>
                  <a:pt x="57431" y="316019"/>
                  <a:pt x="165692" y="73490"/>
                </a:cubicBezTo>
                <a:close/>
              </a:path>
            </a:pathLst>
          </a:custGeom>
        </p:spPr>
      </p:pic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1592C2F2-081C-485D-8226-63610DE8C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320" y="3406834"/>
            <a:ext cx="5724034" cy="3451167"/>
          </a:xfrm>
          <a:custGeom>
            <a:avLst/>
            <a:gdLst>
              <a:gd name="connsiteX0" fmla="*/ 2808622 w 5724034"/>
              <a:gd name="connsiteY0" fmla="*/ 207 h 3451167"/>
              <a:gd name="connsiteX1" fmla="*/ 4400004 w 5724034"/>
              <a:gd name="connsiteY1" fmla="*/ 607462 h 3451167"/>
              <a:gd name="connsiteX2" fmla="*/ 4745277 w 5724034"/>
              <a:gd name="connsiteY2" fmla="*/ 837612 h 3451167"/>
              <a:gd name="connsiteX3" fmla="*/ 5584627 w 5724034"/>
              <a:gd name="connsiteY3" fmla="*/ 1665805 h 3451167"/>
              <a:gd name="connsiteX4" fmla="*/ 5682689 w 5724034"/>
              <a:gd name="connsiteY4" fmla="*/ 1947596 h 3451167"/>
              <a:gd name="connsiteX5" fmla="*/ 5724034 w 5724034"/>
              <a:gd name="connsiteY5" fmla="*/ 2133764 h 3451167"/>
              <a:gd name="connsiteX6" fmla="*/ 5724034 w 5724034"/>
              <a:gd name="connsiteY6" fmla="*/ 3254784 h 3451167"/>
              <a:gd name="connsiteX7" fmla="*/ 5682668 w 5724034"/>
              <a:gd name="connsiteY7" fmla="*/ 3451167 h 3451167"/>
              <a:gd name="connsiteX8" fmla="*/ 3398 w 5724034"/>
              <a:gd name="connsiteY8" fmla="*/ 3451167 h 3451167"/>
              <a:gd name="connsiteX9" fmla="*/ 0 w 5724034"/>
              <a:gd name="connsiteY9" fmla="*/ 3332475 h 3451167"/>
              <a:gd name="connsiteX10" fmla="*/ 51930 w 5724034"/>
              <a:gd name="connsiteY10" fmla="*/ 2960389 h 3451167"/>
              <a:gd name="connsiteX11" fmla="*/ 562146 w 5724034"/>
              <a:gd name="connsiteY11" fmla="*/ 1816544 h 3451167"/>
              <a:gd name="connsiteX12" fmla="*/ 683754 w 5724034"/>
              <a:gd name="connsiteY12" fmla="*/ 1587775 h 3451167"/>
              <a:gd name="connsiteX13" fmla="*/ 1883792 w 5724034"/>
              <a:gd name="connsiteY13" fmla="*/ 191878 h 3451167"/>
              <a:gd name="connsiteX14" fmla="*/ 2808622 w 5724034"/>
              <a:gd name="connsiteY14" fmla="*/ 207 h 345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24034" h="3451167">
                <a:moveTo>
                  <a:pt x="2808622" y="207"/>
                </a:moveTo>
                <a:cubicBezTo>
                  <a:pt x="3316039" y="7471"/>
                  <a:pt x="3825452" y="206405"/>
                  <a:pt x="4400004" y="607462"/>
                </a:cubicBezTo>
                <a:cubicBezTo>
                  <a:pt x="4520314" y="691458"/>
                  <a:pt x="4634691" y="765791"/>
                  <a:pt x="4745277" y="837612"/>
                </a:cubicBezTo>
                <a:cubicBezTo>
                  <a:pt x="5203686" y="1135457"/>
                  <a:pt x="5430786" y="1295036"/>
                  <a:pt x="5584627" y="1665805"/>
                </a:cubicBezTo>
                <a:cubicBezTo>
                  <a:pt x="5622816" y="1757843"/>
                  <a:pt x="5655511" y="1851832"/>
                  <a:pt x="5682689" y="1947596"/>
                </a:cubicBezTo>
                <a:lnTo>
                  <a:pt x="5724034" y="2133764"/>
                </a:lnTo>
                <a:lnTo>
                  <a:pt x="5724034" y="3254784"/>
                </a:lnTo>
                <a:lnTo>
                  <a:pt x="5682668" y="3451167"/>
                </a:lnTo>
                <a:lnTo>
                  <a:pt x="3398" y="3451167"/>
                </a:lnTo>
                <a:lnTo>
                  <a:pt x="0" y="3332475"/>
                </a:lnTo>
                <a:cubicBezTo>
                  <a:pt x="1789" y="3212109"/>
                  <a:pt x="19193" y="3089357"/>
                  <a:pt x="51930" y="2960389"/>
                </a:cubicBezTo>
                <a:cubicBezTo>
                  <a:pt x="143234" y="2600640"/>
                  <a:pt x="346682" y="2219774"/>
                  <a:pt x="562146" y="1816544"/>
                </a:cubicBezTo>
                <a:cubicBezTo>
                  <a:pt x="601922" y="1742209"/>
                  <a:pt x="642967" y="1665303"/>
                  <a:pt x="683754" y="1587775"/>
                </a:cubicBezTo>
                <a:cubicBezTo>
                  <a:pt x="1048876" y="893902"/>
                  <a:pt x="1329611" y="421821"/>
                  <a:pt x="1883792" y="191878"/>
                </a:cubicBezTo>
                <a:cubicBezTo>
                  <a:pt x="2200442" y="60492"/>
                  <a:pt x="2504173" y="-4151"/>
                  <a:pt x="2808622" y="20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图片 6" descr="图形用户界面, 网站&#10;&#10;描述已自动生成">
            <a:extLst>
              <a:ext uri="{FF2B5EF4-FFF2-40B4-BE49-F238E27FC236}">
                <a16:creationId xmlns:a16="http://schemas.microsoft.com/office/drawing/2014/main" id="{63E012F8-87AD-41AE-BC7F-9A7A371BEF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" r="17105" b="1"/>
          <a:stretch/>
        </p:blipFill>
        <p:spPr>
          <a:xfrm>
            <a:off x="210707" y="3656543"/>
            <a:ext cx="5185263" cy="3201454"/>
          </a:xfrm>
          <a:custGeom>
            <a:avLst/>
            <a:gdLst/>
            <a:ahLst/>
            <a:cxnLst/>
            <a:rect l="l" t="t" r="r" b="b"/>
            <a:pathLst>
              <a:path w="5185263" h="3201454">
                <a:moveTo>
                  <a:pt x="2789606" y="533"/>
                </a:moveTo>
                <a:cubicBezTo>
                  <a:pt x="3064091" y="7193"/>
                  <a:pt x="3335164" y="76329"/>
                  <a:pt x="3615203" y="206371"/>
                </a:cubicBezTo>
                <a:cubicBezTo>
                  <a:pt x="4105311" y="433962"/>
                  <a:pt x="4339344" y="871350"/>
                  <a:pt x="4640523" y="1512578"/>
                </a:cubicBezTo>
                <a:cubicBezTo>
                  <a:pt x="4674166" y="1584223"/>
                  <a:pt x="4708067" y="1655314"/>
                  <a:pt x="4740928" y="1724033"/>
                </a:cubicBezTo>
                <a:cubicBezTo>
                  <a:pt x="4918908" y="2096783"/>
                  <a:pt x="5086959" y="2448859"/>
                  <a:pt x="5154813" y="2777898"/>
                </a:cubicBezTo>
                <a:cubicBezTo>
                  <a:pt x="5171032" y="2856537"/>
                  <a:pt x="5181222" y="2932436"/>
                  <a:pt x="5185263" y="3006621"/>
                </a:cubicBezTo>
                <a:lnTo>
                  <a:pt x="5179508" y="3201454"/>
                </a:lnTo>
                <a:lnTo>
                  <a:pt x="106551" y="3201454"/>
                </a:lnTo>
                <a:lnTo>
                  <a:pt x="64243" y="3040915"/>
                </a:lnTo>
                <a:cubicBezTo>
                  <a:pt x="24356" y="2854257"/>
                  <a:pt x="2942" y="2667133"/>
                  <a:pt x="275" y="2480884"/>
                </a:cubicBezTo>
                <a:cubicBezTo>
                  <a:pt x="-5129" y="2100122"/>
                  <a:pt x="69311" y="1740640"/>
                  <a:pt x="221692" y="1412493"/>
                </a:cubicBezTo>
                <a:cubicBezTo>
                  <a:pt x="375157" y="1082014"/>
                  <a:pt x="586167" y="945381"/>
                  <a:pt x="1011126" y="691568"/>
                </a:cubicBezTo>
                <a:cubicBezTo>
                  <a:pt x="1113643" y="630367"/>
                  <a:pt x="1219676" y="567021"/>
                  <a:pt x="1331439" y="495130"/>
                </a:cubicBezTo>
                <a:cubicBezTo>
                  <a:pt x="1865178" y="151875"/>
                  <a:pt x="2332131" y="-10568"/>
                  <a:pt x="2789606" y="533"/>
                </a:cubicBezTo>
                <a:close/>
              </a:path>
            </a:pathLst>
          </a:cu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C5C04B-D6E7-495C-9C17-CB197339E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7483" y="3142309"/>
            <a:ext cx="5913809" cy="1626083"/>
          </a:xfr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1800" dirty="0"/>
              <a:t>      </a:t>
            </a:r>
            <a:r>
              <a:rPr lang="zh-CN" altLang="en-US" sz="1800" dirty="0"/>
              <a:t>随着互联网技术的发展与普及，传统的线下图书销售已经无法满足当今人类快节奏、低成本的消费需求，诸如“当当网”、“孔夫子旧书网”等新模式的在线图书网站代替书城、书局等传统销售方式，逐渐步入现代市民的生活。</a:t>
            </a:r>
            <a:endParaRPr lang="en-US" altLang="zh-CN" sz="1800" dirty="0"/>
          </a:p>
          <a:p>
            <a:pPr>
              <a:lnSpc>
                <a:spcPct val="100000"/>
              </a:lnSpc>
            </a:pPr>
            <a:r>
              <a:rPr lang="zh-CN" altLang="en-US" sz="1800" dirty="0"/>
              <a:t>      在这样一个电子商务盛行的时代，为扩大网上书城的知名度，提高客户量，创造可观的经济效益，不仅需要人性化的前端外观设计，同时也需要与后端高并发、系统化、模块化的数据库系统设计密不可分。因此，本数据库课程团队将会设计网上书店数据库</a:t>
            </a:r>
            <a:r>
              <a:rPr lang="en-US" altLang="zh-CN" sz="1800" dirty="0" err="1"/>
              <a:t>MyBookDB</a:t>
            </a:r>
            <a:r>
              <a:rPr lang="zh-CN" altLang="en-US" sz="1800" dirty="0"/>
              <a:t>，作为课程项目提交。</a:t>
            </a:r>
          </a:p>
        </p:txBody>
      </p:sp>
    </p:spTree>
    <p:extLst>
      <p:ext uri="{BB962C8B-B14F-4D97-AF65-F5344CB8AC3E}">
        <p14:creationId xmlns:p14="http://schemas.microsoft.com/office/powerpoint/2010/main" val="945578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47FC6A8B-34F9-40FB-AA2D-E34168F5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6FDC46B-88FE-4DCD-AE60-7B12200F2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340" y="1105232"/>
            <a:ext cx="3013545" cy="4277802"/>
          </a:xfr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zh-CN" altLang="en-US" spc="150" dirty="0"/>
              <a:t>版本信息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4D684F8-91BF-481C-A965-722756A38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308533" y="0"/>
            <a:ext cx="7883467" cy="6858000"/>
            <a:chOff x="0" y="0"/>
            <a:chExt cx="7883467" cy="68580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5DF7B3C-29EF-4ADC-BFDC-C3A038AC4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7475746" cy="6858000"/>
            </a:xfrm>
            <a:custGeom>
              <a:avLst/>
              <a:gdLst>
                <a:gd name="connsiteX0" fmla="*/ 0 w 7475746"/>
                <a:gd name="connsiteY0" fmla="*/ 0 h 6858000"/>
                <a:gd name="connsiteX1" fmla="*/ 5859459 w 7475746"/>
                <a:gd name="connsiteY1" fmla="*/ 0 h 6858000"/>
                <a:gd name="connsiteX2" fmla="*/ 5874848 w 7475746"/>
                <a:gd name="connsiteY2" fmla="*/ 10445 h 6858000"/>
                <a:gd name="connsiteX3" fmla="*/ 7475746 w 7475746"/>
                <a:gd name="connsiteY3" fmla="*/ 3621913 h 6858000"/>
                <a:gd name="connsiteX4" fmla="*/ 5601397 w 7475746"/>
                <a:gd name="connsiteY4" fmla="*/ 6378742 h 6858000"/>
                <a:gd name="connsiteX5" fmla="*/ 5084748 w 7475746"/>
                <a:gd name="connsiteY5" fmla="*/ 6785068 h 6858000"/>
                <a:gd name="connsiteX6" fmla="*/ 4979585 w 7475746"/>
                <a:gd name="connsiteY6" fmla="*/ 6858000 h 6858000"/>
                <a:gd name="connsiteX7" fmla="*/ 0 w 7475746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75746" h="6858000">
                  <a:moveTo>
                    <a:pt x="0" y="0"/>
                  </a:moveTo>
                  <a:lnTo>
                    <a:pt x="5859459" y="0"/>
                  </a:lnTo>
                  <a:lnTo>
                    <a:pt x="5874848" y="10445"/>
                  </a:lnTo>
                  <a:cubicBezTo>
                    <a:pt x="6902010" y="751075"/>
                    <a:pt x="7475746" y="2091411"/>
                    <a:pt x="7475746" y="3621913"/>
                  </a:cubicBezTo>
                  <a:cubicBezTo>
                    <a:pt x="7475746" y="4971185"/>
                    <a:pt x="6547021" y="5605738"/>
                    <a:pt x="5601397" y="6378742"/>
                  </a:cubicBezTo>
                  <a:cubicBezTo>
                    <a:pt x="5429193" y="6519512"/>
                    <a:pt x="5258566" y="6657407"/>
                    <a:pt x="5084748" y="6785068"/>
                  </a:cubicBezTo>
                  <a:lnTo>
                    <a:pt x="497958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0289037-6999-491E-AA63-CC1C3CBBF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5374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97CF6DF-9FF9-4D10-B338-0BEFC0AA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3373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FCF84234-D698-4F9C-85CC-C907DBA999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2068936"/>
              </p:ext>
            </p:extLst>
          </p:nvPr>
        </p:nvGraphicFramePr>
        <p:xfrm>
          <a:off x="6036829" y="819150"/>
          <a:ext cx="4902175" cy="5145091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3103196">
                  <a:extLst>
                    <a:ext uri="{9D8B030D-6E8A-4147-A177-3AD203B41FA5}">
                      <a16:colId xmlns:a16="http://schemas.microsoft.com/office/drawing/2014/main" val="4138659109"/>
                    </a:ext>
                  </a:extLst>
                </a:gridCol>
                <a:gridCol w="1798979">
                  <a:extLst>
                    <a:ext uri="{9D8B030D-6E8A-4147-A177-3AD203B41FA5}">
                      <a16:colId xmlns:a16="http://schemas.microsoft.com/office/drawing/2014/main" val="2179378137"/>
                    </a:ext>
                  </a:extLst>
                </a:gridCol>
              </a:tblGrid>
              <a:tr h="735013">
                <a:tc>
                  <a:txBody>
                    <a:bodyPr/>
                    <a:lstStyle/>
                    <a:p>
                      <a:pPr algn="ctr"/>
                      <a:r>
                        <a:rPr lang="en-US" sz="2500" b="1" cap="none" spc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Artifact</a:t>
                      </a:r>
                    </a:p>
                  </a:txBody>
                  <a:tcPr marL="208693" marR="173911" marT="160534" marB="160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1" cap="none" spc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Version</a:t>
                      </a:r>
                    </a:p>
                  </a:txBody>
                  <a:tcPr marL="208693" marR="173911" marT="160534" marB="160534" anchor="ctr"/>
                </a:tc>
                <a:extLst>
                  <a:ext uri="{0D108BD9-81ED-4DB2-BD59-A6C34878D82A}">
                    <a16:rowId xmlns:a16="http://schemas.microsoft.com/office/drawing/2014/main" val="3561984641"/>
                  </a:ext>
                </a:extLst>
              </a:tr>
              <a:tr h="735013">
                <a:tc>
                  <a:txBody>
                    <a:bodyPr/>
                    <a:lstStyle/>
                    <a:p>
                      <a:pPr algn="ctr"/>
                      <a:r>
                        <a:rPr lang="en-US" sz="2500" cap="none" spc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MySQL</a:t>
                      </a:r>
                    </a:p>
                  </a:txBody>
                  <a:tcPr marL="208693" marR="173911" marT="160534" marB="160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cap="none" spc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8.0.23</a:t>
                      </a:r>
                    </a:p>
                  </a:txBody>
                  <a:tcPr marL="208693" marR="173911" marT="160534" marB="160534" anchor="ctr"/>
                </a:tc>
                <a:extLst>
                  <a:ext uri="{0D108BD9-81ED-4DB2-BD59-A6C34878D82A}">
                    <a16:rowId xmlns:a16="http://schemas.microsoft.com/office/drawing/2014/main" val="1457501827"/>
                  </a:ext>
                </a:extLst>
              </a:tr>
              <a:tr h="735013">
                <a:tc>
                  <a:txBody>
                    <a:bodyPr/>
                    <a:lstStyle/>
                    <a:p>
                      <a:pPr algn="ctr"/>
                      <a:r>
                        <a:rPr lang="en-US" sz="2500" cap="none" spc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Python</a:t>
                      </a:r>
                    </a:p>
                  </a:txBody>
                  <a:tcPr marL="208693" marR="173911" marT="160534" marB="160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cap="none" spc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3.7.10</a:t>
                      </a:r>
                    </a:p>
                  </a:txBody>
                  <a:tcPr marL="208693" marR="173911" marT="160534" marB="160534" anchor="ctr"/>
                </a:tc>
                <a:extLst>
                  <a:ext uri="{0D108BD9-81ED-4DB2-BD59-A6C34878D82A}">
                    <a16:rowId xmlns:a16="http://schemas.microsoft.com/office/drawing/2014/main" val="463497987"/>
                  </a:ext>
                </a:extLst>
              </a:tr>
              <a:tr h="735013">
                <a:tc>
                  <a:txBody>
                    <a:bodyPr/>
                    <a:lstStyle/>
                    <a:p>
                      <a:pPr algn="ctr"/>
                      <a:r>
                        <a:rPr lang="en-US" sz="2500" cap="none" spc="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Navicat</a:t>
                      </a:r>
                      <a:r>
                        <a:rPr lang="en-US" sz="2500" cap="none" spc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 Premium</a:t>
                      </a:r>
                    </a:p>
                  </a:txBody>
                  <a:tcPr marL="208693" marR="173911" marT="160534" marB="160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cap="none" spc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15.0.023</a:t>
                      </a:r>
                    </a:p>
                  </a:txBody>
                  <a:tcPr marL="208693" marR="173911" marT="160534" marB="160534" anchor="ctr"/>
                </a:tc>
                <a:extLst>
                  <a:ext uri="{0D108BD9-81ED-4DB2-BD59-A6C34878D82A}">
                    <a16:rowId xmlns:a16="http://schemas.microsoft.com/office/drawing/2014/main" val="989334499"/>
                  </a:ext>
                </a:extLst>
              </a:tr>
              <a:tr h="735013">
                <a:tc>
                  <a:txBody>
                    <a:bodyPr/>
                    <a:lstStyle/>
                    <a:p>
                      <a:pPr algn="ctr"/>
                      <a:r>
                        <a:rPr lang="en-US" sz="2500" cap="none" spc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Django</a:t>
                      </a:r>
                    </a:p>
                  </a:txBody>
                  <a:tcPr marL="208693" marR="173911" marT="160534" marB="160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cap="none" spc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3.2.3</a:t>
                      </a:r>
                    </a:p>
                  </a:txBody>
                  <a:tcPr marL="208693" marR="173911" marT="160534" marB="160534" anchor="ctr"/>
                </a:tc>
                <a:extLst>
                  <a:ext uri="{0D108BD9-81ED-4DB2-BD59-A6C34878D82A}">
                    <a16:rowId xmlns:a16="http://schemas.microsoft.com/office/drawing/2014/main" val="318303043"/>
                  </a:ext>
                </a:extLst>
              </a:tr>
              <a:tr h="735013">
                <a:tc>
                  <a:txBody>
                    <a:bodyPr/>
                    <a:lstStyle/>
                    <a:p>
                      <a:pPr algn="ctr"/>
                      <a:r>
                        <a:rPr lang="en-US" sz="2500" cap="none" spc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Pymysql</a:t>
                      </a:r>
                    </a:p>
                  </a:txBody>
                  <a:tcPr marL="208693" marR="173911" marT="160534" marB="160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cap="none" spc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1.0.2</a:t>
                      </a:r>
                    </a:p>
                  </a:txBody>
                  <a:tcPr marL="208693" marR="173911" marT="160534" marB="160534" anchor="ctr"/>
                </a:tc>
                <a:extLst>
                  <a:ext uri="{0D108BD9-81ED-4DB2-BD59-A6C34878D82A}">
                    <a16:rowId xmlns:a16="http://schemas.microsoft.com/office/drawing/2014/main" val="3237106398"/>
                  </a:ext>
                </a:extLst>
              </a:tr>
              <a:tr h="735013">
                <a:tc>
                  <a:txBody>
                    <a:bodyPr/>
                    <a:lstStyle/>
                    <a:p>
                      <a:pPr algn="ctr"/>
                      <a:r>
                        <a:rPr lang="en-US" sz="2500" cap="none" spc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Bootstrap</a:t>
                      </a:r>
                    </a:p>
                  </a:txBody>
                  <a:tcPr marL="208693" marR="173911" marT="160534" marB="160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cap="none" spc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4.5</a:t>
                      </a:r>
                    </a:p>
                  </a:txBody>
                  <a:tcPr marL="208693" marR="173911" marT="160534" marB="160534" anchor="ctr"/>
                </a:tc>
                <a:extLst>
                  <a:ext uri="{0D108BD9-81ED-4DB2-BD59-A6C34878D82A}">
                    <a16:rowId xmlns:a16="http://schemas.microsoft.com/office/drawing/2014/main" val="3249850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605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5" name="图片 34" descr="图形用户界面, 文本, 应用程序, Teams&#10;&#10;描述已自动生成">
            <a:extLst>
              <a:ext uri="{FF2B5EF4-FFF2-40B4-BE49-F238E27FC236}">
                <a16:creationId xmlns:a16="http://schemas.microsoft.com/office/drawing/2014/main" id="{2DEB22CC-C3BC-451D-B022-2189978D71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800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55" name="Freeform: Shape 54">
            <a:extLst>
              <a:ext uri="{FF2B5EF4-FFF2-40B4-BE49-F238E27FC236}">
                <a16:creationId xmlns:a16="http://schemas.microsoft.com/office/drawing/2014/main" id="{8B598134-D292-43E6-9C55-117198046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1834" y="0"/>
            <a:ext cx="4980168" cy="6858000"/>
          </a:xfrm>
          <a:custGeom>
            <a:avLst/>
            <a:gdLst>
              <a:gd name="connsiteX0" fmla="*/ 1623023 w 4901771"/>
              <a:gd name="connsiteY0" fmla="*/ 0 h 6858000"/>
              <a:gd name="connsiteX1" fmla="*/ 2716256 w 4901771"/>
              <a:gd name="connsiteY1" fmla="*/ 0 h 6858000"/>
              <a:gd name="connsiteX2" fmla="*/ 3496422 w 4901771"/>
              <a:gd name="connsiteY2" fmla="*/ 0 h 6858000"/>
              <a:gd name="connsiteX3" fmla="*/ 4544484 w 4901771"/>
              <a:gd name="connsiteY3" fmla="*/ 0 h 6858000"/>
              <a:gd name="connsiteX4" fmla="*/ 4710787 w 4901771"/>
              <a:gd name="connsiteY4" fmla="*/ 0 h 6858000"/>
              <a:gd name="connsiteX5" fmla="*/ 4901771 w 4901771"/>
              <a:gd name="connsiteY5" fmla="*/ 0 h 6858000"/>
              <a:gd name="connsiteX6" fmla="*/ 4901771 w 4901771"/>
              <a:gd name="connsiteY6" fmla="*/ 6858000 h 6858000"/>
              <a:gd name="connsiteX7" fmla="*/ 4710787 w 4901771"/>
              <a:gd name="connsiteY7" fmla="*/ 6858000 h 6858000"/>
              <a:gd name="connsiteX8" fmla="*/ 4544484 w 4901771"/>
              <a:gd name="connsiteY8" fmla="*/ 6858000 h 6858000"/>
              <a:gd name="connsiteX9" fmla="*/ 3496422 w 4901771"/>
              <a:gd name="connsiteY9" fmla="*/ 6858000 h 6858000"/>
              <a:gd name="connsiteX10" fmla="*/ 2716256 w 4901771"/>
              <a:gd name="connsiteY10" fmla="*/ 6858000 h 6858000"/>
              <a:gd name="connsiteX11" fmla="*/ 2502754 w 4901771"/>
              <a:gd name="connsiteY11" fmla="*/ 6858000 h 6858000"/>
              <a:gd name="connsiteX12" fmla="*/ 2390998 w 4901771"/>
              <a:gd name="connsiteY12" fmla="*/ 6780599 h 6858000"/>
              <a:gd name="connsiteX13" fmla="*/ 1874350 w 4901771"/>
              <a:gd name="connsiteY13" fmla="*/ 6374814 h 6858000"/>
              <a:gd name="connsiteX14" fmla="*/ 0 w 4901771"/>
              <a:gd name="connsiteY14" fmla="*/ 3621656 h 6858000"/>
              <a:gd name="connsiteX15" fmla="*/ 1600899 w 4901771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7F5840D-24A9-45A1-B1CE-22D399EB0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1874" y="1980316"/>
            <a:ext cx="3689406" cy="1944371"/>
          </a:xfrm>
        </p:spPr>
        <p:txBody>
          <a:bodyPr anchor="b">
            <a:normAutofit/>
          </a:bodyPr>
          <a:lstStyle/>
          <a:p>
            <a:r>
              <a:rPr lang="zh-CN" altLang="en-US" dirty="0"/>
              <a:t>环境部署</a:t>
            </a:r>
          </a:p>
        </p:txBody>
      </p:sp>
    </p:spTree>
    <p:extLst>
      <p:ext uri="{BB962C8B-B14F-4D97-AF65-F5344CB8AC3E}">
        <p14:creationId xmlns:p14="http://schemas.microsoft.com/office/powerpoint/2010/main" val="92111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22F24225-0E3A-40A5-A927-CEFC14438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5B02B8FB-EF36-4677-B5B5-E9B989F25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83796" cy="6858000"/>
          </a:xfrm>
          <a:custGeom>
            <a:avLst/>
            <a:gdLst>
              <a:gd name="connsiteX0" fmla="*/ 0 w 4583796"/>
              <a:gd name="connsiteY0" fmla="*/ 0 h 6858000"/>
              <a:gd name="connsiteX1" fmla="*/ 1087374 w 4583796"/>
              <a:gd name="connsiteY1" fmla="*/ 0 h 6858000"/>
              <a:gd name="connsiteX2" fmla="*/ 1598212 w 4583796"/>
              <a:gd name="connsiteY2" fmla="*/ 0 h 6858000"/>
              <a:gd name="connsiteX3" fmla="*/ 2960773 w 4583796"/>
              <a:gd name="connsiteY3" fmla="*/ 0 h 6858000"/>
              <a:gd name="connsiteX4" fmla="*/ 2982897 w 4583796"/>
              <a:gd name="connsiteY4" fmla="*/ 14997 h 6858000"/>
              <a:gd name="connsiteX5" fmla="*/ 4583796 w 4583796"/>
              <a:gd name="connsiteY5" fmla="*/ 3621656 h 6858000"/>
              <a:gd name="connsiteX6" fmla="*/ 2709446 w 4583796"/>
              <a:gd name="connsiteY6" fmla="*/ 6374814 h 6858000"/>
              <a:gd name="connsiteX7" fmla="*/ 2192798 w 4583796"/>
              <a:gd name="connsiteY7" fmla="*/ 6780599 h 6858000"/>
              <a:gd name="connsiteX8" fmla="*/ 2081042 w 4583796"/>
              <a:gd name="connsiteY8" fmla="*/ 6858000 h 6858000"/>
              <a:gd name="connsiteX9" fmla="*/ 1598212 w 4583796"/>
              <a:gd name="connsiteY9" fmla="*/ 6858000 h 6858000"/>
              <a:gd name="connsiteX10" fmla="*/ 1087374 w 4583796"/>
              <a:gd name="connsiteY10" fmla="*/ 6858000 h 6858000"/>
              <a:gd name="connsiteX11" fmla="*/ 0 w 4583796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83796" h="6858000">
                <a:moveTo>
                  <a:pt x="0" y="0"/>
                </a:moveTo>
                <a:lnTo>
                  <a:pt x="1087374" y="0"/>
                </a:lnTo>
                <a:lnTo>
                  <a:pt x="1598212" y="0"/>
                </a:lnTo>
                <a:lnTo>
                  <a:pt x="2960773" y="0"/>
                </a:lnTo>
                <a:lnTo>
                  <a:pt x="2982897" y="14997"/>
                </a:lnTo>
                <a:cubicBezTo>
                  <a:pt x="4010060" y="754641"/>
                  <a:pt x="4583796" y="2093192"/>
                  <a:pt x="4583796" y="3621656"/>
                </a:cubicBezTo>
                <a:cubicBezTo>
                  <a:pt x="4583796" y="4969131"/>
                  <a:pt x="3655071" y="5602839"/>
                  <a:pt x="2709446" y="6374814"/>
                </a:cubicBezTo>
                <a:cubicBezTo>
                  <a:pt x="2537243" y="6515397"/>
                  <a:pt x="2366616" y="6653108"/>
                  <a:pt x="2192798" y="6780599"/>
                </a:cubicBezTo>
                <a:lnTo>
                  <a:pt x="2081042" y="6858000"/>
                </a:lnTo>
                <a:lnTo>
                  <a:pt x="1598212" y="6858000"/>
                </a:lnTo>
                <a:lnTo>
                  <a:pt x="108737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BE30D5C6-EC5C-4D78-8689-1B6822BFF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0012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12A73499-12A4-4080-B0DE-351867697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0113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0A52FE6-BB17-4BE4-BFA1-8896FD7CF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8872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7BBF837-70DD-4FFD-A87C-FAD1F5D8A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0012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E5EB792-CB0B-44C0-9561-24A263D87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0113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0FB4A96-0FD5-4642-8CE2-57623A3A4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8872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DBFEFF6-DE4D-4603-8FEC-B118FED5E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18" y="1833229"/>
            <a:ext cx="3161338" cy="2934031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分工情况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E53F2E-934B-4E94-9CED-DB5760186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4834" y="1105306"/>
            <a:ext cx="4982452" cy="4337435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- </a:t>
            </a:r>
            <a:r>
              <a:rPr lang="zh-CN" altLang="en-US" dirty="0"/>
              <a:t>邵彦骏：前端、后端、逻辑设计，完成了主页、管理员登录与注册、用户管理以及图书管理</a:t>
            </a:r>
            <a:endParaRPr lang="en-US" altLang="zh-CN" dirty="0"/>
          </a:p>
          <a:p>
            <a:r>
              <a:rPr lang="en-US" altLang="zh-CN" dirty="0"/>
              <a:t>- </a:t>
            </a:r>
            <a:r>
              <a:rPr lang="zh-CN" altLang="en-US" dirty="0"/>
              <a:t>张涵秋：完成了订单管理系统，负责期中报告视频。</a:t>
            </a:r>
          </a:p>
          <a:p>
            <a:r>
              <a:rPr lang="en-US" altLang="zh-CN" dirty="0"/>
              <a:t>- </a:t>
            </a:r>
            <a:r>
              <a:rPr lang="zh-CN" altLang="en-US" dirty="0"/>
              <a:t>刘洛侃：爬取豆瓣书籍，负责期中报告</a:t>
            </a:r>
            <a:r>
              <a:rPr lang="en-US" altLang="zh-CN" dirty="0"/>
              <a:t>ppt</a:t>
            </a:r>
            <a:r>
              <a:rPr lang="zh-CN" altLang="en-US" dirty="0"/>
              <a:t>。等页面，撰写期末报告。</a:t>
            </a:r>
          </a:p>
        </p:txBody>
      </p:sp>
    </p:spTree>
    <p:extLst>
      <p:ext uri="{BB962C8B-B14F-4D97-AF65-F5344CB8AC3E}">
        <p14:creationId xmlns:p14="http://schemas.microsoft.com/office/powerpoint/2010/main" val="3298156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图片 4" descr="图片包含 信封, 文具, 游戏机, 伞&#10;&#10;描述已自动生成">
            <a:extLst>
              <a:ext uri="{FF2B5EF4-FFF2-40B4-BE49-F238E27FC236}">
                <a16:creationId xmlns:a16="http://schemas.microsoft.com/office/drawing/2014/main" id="{6AAD2A5A-31FA-426D-8A95-99878399AD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10" r="-1" b="-1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033FBD0-DA09-47EB-A84A-2C76D98C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0" y="1346268"/>
            <a:ext cx="7810500" cy="3125338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7200" spc="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功能概述</a:t>
            </a:r>
          </a:p>
        </p:txBody>
      </p:sp>
    </p:spTree>
    <p:extLst>
      <p:ext uri="{BB962C8B-B14F-4D97-AF65-F5344CB8AC3E}">
        <p14:creationId xmlns:p14="http://schemas.microsoft.com/office/powerpoint/2010/main" val="2299337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0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2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14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85D2A1C-09D3-4023-B6FD-8BDDF75E6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3762"/>
            <a:ext cx="5411050" cy="1822123"/>
          </a:xfrm>
        </p:spPr>
        <p:txBody>
          <a:bodyPr anchor="b">
            <a:normAutofit/>
          </a:bodyPr>
          <a:lstStyle/>
          <a:p>
            <a:pPr>
              <a:lnSpc>
                <a:spcPct val="95000"/>
              </a:lnSpc>
            </a:pPr>
            <a:r>
              <a:rPr lang="en-US" altLang="zh-CN" b="1" i="0" dirty="0">
                <a:effectLst/>
                <a:latin typeface="-apple-system"/>
              </a:rPr>
              <a:t>Beta 0.1.0 User Login (May 29, 2021)</a:t>
            </a:r>
            <a:br>
              <a:rPr lang="en-US" altLang="zh-CN" b="1" i="0" dirty="0">
                <a:effectLst/>
                <a:latin typeface="-apple-system"/>
              </a:rPr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214566-A241-4F33-B746-57C158401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496720"/>
            <a:ext cx="5181599" cy="3467518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使用</a:t>
            </a:r>
            <a:r>
              <a:rPr lang="en-US" altLang="zh-CN" b="0" i="0" dirty="0">
                <a:effectLst/>
                <a:latin typeface="-apple-system"/>
              </a:rPr>
              <a:t>Bootstrap</a:t>
            </a:r>
            <a:r>
              <a:rPr lang="zh-CN" altLang="en-US" b="0" i="0" dirty="0">
                <a:effectLst/>
                <a:latin typeface="-apple-system"/>
              </a:rPr>
              <a:t>框架和</a:t>
            </a:r>
            <a:r>
              <a:rPr lang="en-US" altLang="zh-CN" b="0" i="0" dirty="0">
                <a:effectLst/>
                <a:latin typeface="-apple-system"/>
              </a:rPr>
              <a:t>HTML</a:t>
            </a:r>
            <a:r>
              <a:rPr lang="zh-CN" altLang="en-US" b="0" i="0" dirty="0">
                <a:effectLst/>
                <a:latin typeface="-apple-system"/>
              </a:rPr>
              <a:t>完成了主页和管理员登录的前端设计。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使用</a:t>
            </a:r>
            <a:r>
              <a:rPr lang="en-US" altLang="zh-CN" b="0" i="0" dirty="0">
                <a:effectLst/>
                <a:latin typeface="-apple-system"/>
              </a:rPr>
              <a:t>Django</a:t>
            </a:r>
            <a:r>
              <a:rPr lang="zh-CN" altLang="en-US" b="0" i="0" dirty="0">
                <a:effectLst/>
                <a:latin typeface="-apple-system"/>
              </a:rPr>
              <a:t>框架基本实现了</a:t>
            </a:r>
            <a:r>
              <a:rPr lang="zh-CN" altLang="en-US" b="1" i="0" dirty="0">
                <a:effectLst/>
                <a:latin typeface="-apple-system"/>
              </a:rPr>
              <a:t>管理员注册、登录功能</a:t>
            </a:r>
            <a:r>
              <a:rPr lang="zh-CN" altLang="en-US" b="0" i="0" dirty="0">
                <a:effectLst/>
                <a:latin typeface="-apple-system"/>
              </a:rPr>
              <a:t>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管理员注册需要</a:t>
            </a:r>
            <a:r>
              <a:rPr lang="zh-CN" altLang="en-US" b="1" i="0" dirty="0">
                <a:effectLst/>
                <a:latin typeface="-apple-system"/>
              </a:rPr>
              <a:t>输入两次相同</a:t>
            </a:r>
            <a:r>
              <a:rPr lang="zh-CN" altLang="en-US" b="0" i="0" dirty="0">
                <a:effectLst/>
                <a:latin typeface="-apple-system"/>
              </a:rPr>
              <a:t>的密码，前端页面将会显示用户已注册</a:t>
            </a:r>
            <a:r>
              <a:rPr lang="en-US" altLang="zh-CN" b="0" i="0" dirty="0">
                <a:effectLst/>
                <a:latin typeface="-apple-system"/>
              </a:rPr>
              <a:t>/</a:t>
            </a:r>
            <a:r>
              <a:rPr lang="zh-CN" altLang="en-US" b="0" i="0" dirty="0">
                <a:effectLst/>
                <a:latin typeface="-apple-system"/>
              </a:rPr>
              <a:t>密码错误</a:t>
            </a:r>
            <a:r>
              <a:rPr lang="en-US" altLang="zh-CN" b="0" i="0" dirty="0">
                <a:effectLst/>
                <a:latin typeface="-apple-system"/>
              </a:rPr>
              <a:t>/</a:t>
            </a:r>
            <a:r>
              <a:rPr lang="zh-CN" altLang="en-US" b="0" i="0" dirty="0">
                <a:effectLst/>
                <a:latin typeface="-apple-system"/>
              </a:rPr>
              <a:t>不存在相应用户等</a:t>
            </a:r>
            <a:r>
              <a:rPr lang="zh-CN" altLang="en-US" b="1" i="0" dirty="0">
                <a:effectLst/>
                <a:latin typeface="-apple-system"/>
              </a:rPr>
              <a:t>错误提示</a:t>
            </a:r>
            <a:r>
              <a:rPr lang="zh-CN" altLang="en-US" b="0" i="0" dirty="0">
                <a:effectLst/>
                <a:latin typeface="-apple-system"/>
              </a:rPr>
              <a:t>。</a:t>
            </a:r>
          </a:p>
        </p:txBody>
      </p:sp>
      <p:sp>
        <p:nvSpPr>
          <p:cNvPr id="22" name="Freeform: Shape 16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E5881524-FB2D-40D9-BD03-7C6254C92B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37" r="25286" b="-1"/>
          <a:stretch/>
        </p:blipFill>
        <p:spPr>
          <a:xfrm>
            <a:off x="6877878" y="294199"/>
            <a:ext cx="5150794" cy="5001370"/>
          </a:xfrm>
          <a:custGeom>
            <a:avLst/>
            <a:gdLst/>
            <a:ahLst/>
            <a:cxnLst/>
            <a:rect l="l" t="t" r="r" b="b"/>
            <a:pathLst>
              <a:path w="5044104" h="4896924">
                <a:moveTo>
                  <a:pt x="2886613" y="0"/>
                </a:moveTo>
                <a:cubicBezTo>
                  <a:pt x="3218269" y="0"/>
                  <a:pt x="3523512" y="65865"/>
                  <a:pt x="3794011" y="195584"/>
                </a:cubicBezTo>
                <a:cubicBezTo>
                  <a:pt x="4047516" y="317247"/>
                  <a:pt x="4270172" y="494825"/>
                  <a:pt x="4455804" y="723284"/>
                </a:cubicBezTo>
                <a:cubicBezTo>
                  <a:pt x="4835198" y="1190375"/>
                  <a:pt x="5044104" y="1854168"/>
                  <a:pt x="5044104" y="2592438"/>
                </a:cubicBezTo>
                <a:cubicBezTo>
                  <a:pt x="5044104" y="2886985"/>
                  <a:pt x="4963247" y="3123382"/>
                  <a:pt x="4782050" y="3358996"/>
                </a:cubicBezTo>
                <a:cubicBezTo>
                  <a:pt x="4592516" y="3605460"/>
                  <a:pt x="4307730" y="3832465"/>
                  <a:pt x="4006167" y="4072775"/>
                </a:cubicBezTo>
                <a:cubicBezTo>
                  <a:pt x="3950530" y="4117058"/>
                  <a:pt x="3893052" y="4162907"/>
                  <a:pt x="3835576" y="4209314"/>
                </a:cubicBezTo>
                <a:cubicBezTo>
                  <a:pt x="3321099" y="4624632"/>
                  <a:pt x="2945605" y="4896924"/>
                  <a:pt x="2433835" y="4896924"/>
                </a:cubicBezTo>
                <a:cubicBezTo>
                  <a:pt x="1654054" y="4896924"/>
                  <a:pt x="1101803" y="4562680"/>
                  <a:pt x="587325" y="3779234"/>
                </a:cubicBezTo>
                <a:cubicBezTo>
                  <a:pt x="519999" y="3676690"/>
                  <a:pt x="454187" y="3583430"/>
                  <a:pt x="390540" y="3493298"/>
                </a:cubicBezTo>
                <a:cubicBezTo>
                  <a:pt x="126752" y="3119579"/>
                  <a:pt x="0" y="2925228"/>
                  <a:pt x="0" y="2592438"/>
                </a:cubicBezTo>
                <a:cubicBezTo>
                  <a:pt x="0" y="2261996"/>
                  <a:pt x="79450" y="1935577"/>
                  <a:pt x="235969" y="1622244"/>
                </a:cubicBezTo>
                <a:cubicBezTo>
                  <a:pt x="389133" y="1315731"/>
                  <a:pt x="608107" y="1035165"/>
                  <a:pt x="886724" y="788590"/>
                </a:cubicBezTo>
                <a:cubicBezTo>
                  <a:pt x="1160578" y="546153"/>
                  <a:pt x="1485846" y="346211"/>
                  <a:pt x="1827568" y="210454"/>
                </a:cubicBezTo>
                <a:cubicBezTo>
                  <a:pt x="2178491" y="70787"/>
                  <a:pt x="2534934" y="0"/>
                  <a:pt x="28866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40997108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icrosoft YaHei"/>
        <a:ea typeface=""/>
        <a:cs typeface=""/>
      </a:majorFont>
      <a:minorFont>
        <a:latin typeface="Microsoft YaHei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1846</Words>
  <Application>Microsoft Office PowerPoint</Application>
  <PresentationFormat>宽屏</PresentationFormat>
  <Paragraphs>427</Paragraphs>
  <Slides>32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9" baseType="lpstr">
      <vt:lpstr>-apple-system</vt:lpstr>
      <vt:lpstr>Meiryo</vt:lpstr>
      <vt:lpstr>等线</vt:lpstr>
      <vt:lpstr>微软雅黑</vt:lpstr>
      <vt:lpstr>Arial</vt:lpstr>
      <vt:lpstr>Corbel</vt:lpstr>
      <vt:lpstr>SketchLinesVTI</vt:lpstr>
      <vt:lpstr>MyBookDB 课程汇报</vt:lpstr>
      <vt:lpstr>PowerPoint 演示文稿</vt:lpstr>
      <vt:lpstr>基本情况</vt:lpstr>
      <vt:lpstr>项目概述</vt:lpstr>
      <vt:lpstr>版本信息</vt:lpstr>
      <vt:lpstr>环境部署</vt:lpstr>
      <vt:lpstr>分工情况</vt:lpstr>
      <vt:lpstr>功能概述</vt:lpstr>
      <vt:lpstr>Beta 0.1.0 User Login (May 29, 2021) </vt:lpstr>
      <vt:lpstr>Beta 0.1.1 Fixes (May 30, 2021)</vt:lpstr>
      <vt:lpstr>Beta 0.2.0 New Pages (June 1, 2021)</vt:lpstr>
      <vt:lpstr>Beta 0.2.1 User Management (June 2, 2021)</vt:lpstr>
      <vt:lpstr>Beta 0.2.2 User Edit (June 4, 2021)</vt:lpstr>
      <vt:lpstr>Beta 0.2.3 Important Fixes (June 5, 2021)</vt:lpstr>
      <vt:lpstr>Beta 0.3.0 Publisher Management (June 9, 2021)</vt:lpstr>
      <vt:lpstr>Beta 0.3.1 Writer Management (June 8, 2021)</vt:lpstr>
      <vt:lpstr>Beta 0.3.2 Data.py (June 16, 2021)</vt:lpstr>
      <vt:lpstr>Beta 0.3.3 Book Management (June 18, 2021)</vt:lpstr>
      <vt:lpstr>V 1.0.0 Launch Project (June 19, 2021) V 1.0.1 Add Index to Books (June 20, 2021)</vt:lpstr>
      <vt:lpstr>后端概述</vt:lpstr>
      <vt:lpstr>Login_user</vt:lpstr>
      <vt:lpstr>Users_user</vt:lpstr>
      <vt:lpstr>Publishers_publishers</vt:lpstr>
      <vt:lpstr>Writers_writers</vt:lpstr>
      <vt:lpstr>Books_books</vt:lpstr>
      <vt:lpstr>Books_books_writers</vt:lpstr>
      <vt:lpstr>Books_classification</vt:lpstr>
      <vt:lpstr>Books_ classificationsub</vt:lpstr>
      <vt:lpstr>Orders_orders</vt:lpstr>
      <vt:lpstr>Orders_details</vt:lpstr>
      <vt:lpstr>URL 路径</vt:lpstr>
      <vt:lpstr>现场展示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MyBookDB课程汇报</dc:title>
  <dc:creator>Daniel</dc:creator>
  <cp:lastModifiedBy>Daniel</cp:lastModifiedBy>
  <cp:revision>21</cp:revision>
  <dcterms:created xsi:type="dcterms:W3CDTF">2021-06-22T14:33:34Z</dcterms:created>
  <dcterms:modified xsi:type="dcterms:W3CDTF">2021-06-22T17:53:06Z</dcterms:modified>
</cp:coreProperties>
</file>